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61" r:id="rId4"/>
    <p:sldId id="260" r:id="rId5"/>
    <p:sldId id="263" r:id="rId6"/>
    <p:sldId id="266" r:id="rId7"/>
    <p:sldId id="264" r:id="rId8"/>
    <p:sldId id="265" r:id="rId9"/>
    <p:sldId id="267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/>
  </p:normalViewPr>
  <p:slideViewPr>
    <p:cSldViewPr snapToGrid="0" snapToObjects="1">
      <p:cViewPr varScale="1">
        <p:scale>
          <a:sx n="81" d="100"/>
          <a:sy n="8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28.png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" Target="slide3.xml"/><Relationship Id="rId7" Type="http://schemas.openxmlformats.org/officeDocument/2006/relationships/slide" Target="slide2.xml"/><Relationship Id="rId12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slide" Target="slide5.xml"/><Relationship Id="rId5" Type="http://schemas.openxmlformats.org/officeDocument/2006/relationships/slide" Target="slide7.xml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28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8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AB6508-B52B-4225-93F5-17D0C7CD02D3}"/>
              </a:ext>
            </a:extLst>
          </p:cNvPr>
          <p:cNvSpPr txBox="1"/>
          <p:nvPr/>
        </p:nvSpPr>
        <p:spPr>
          <a:xfrm>
            <a:off x="2144170" y="1091224"/>
            <a:ext cx="81970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latin typeface="Arial Rounded MT Bold" panose="020F0704030504030204" pitchFamily="34" charset="0"/>
              </a:rPr>
              <a:t>How do we help each other?</a:t>
            </a:r>
          </a:p>
        </p:txBody>
      </p:sp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329034-E49D-4F96-B07A-C7CED74D1C9C}"/>
              </a:ext>
            </a:extLst>
          </p:cNvPr>
          <p:cNvSpPr txBox="1"/>
          <p:nvPr/>
        </p:nvSpPr>
        <p:spPr>
          <a:xfrm>
            <a:off x="2685504" y="80756"/>
            <a:ext cx="9367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Correct! It is important for animals to learn from each other….</a:t>
            </a:r>
          </a:p>
        </p:txBody>
      </p:sp>
      <p:pic>
        <p:nvPicPr>
          <p:cNvPr id="3" name="Picture 2" descr="Green checkmark icon - Free green check mark icons">
            <a:extLst>
              <a:ext uri="{FF2B5EF4-FFF2-40B4-BE49-F238E27FC236}">
                <a16:creationId xmlns:a16="http://schemas.microsoft.com/office/drawing/2014/main" id="{DD181504-A5EC-4B00-8E80-098BAC49B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4437" y="46306"/>
            <a:ext cx="1357889" cy="135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79C30735-566B-40A8-AC3A-CD709127F0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8798" y="5474295"/>
            <a:ext cx="1386766" cy="12530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A5BACC-981E-49C0-B6BE-C1F29CA962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3902" y="1404195"/>
            <a:ext cx="5581650" cy="37815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EFC810-03EE-4DD6-B887-A48444BEECFC}"/>
              </a:ext>
            </a:extLst>
          </p:cNvPr>
          <p:cNvSpPr txBox="1"/>
          <p:nvPr/>
        </p:nvSpPr>
        <p:spPr>
          <a:xfrm>
            <a:off x="5326623" y="5358493"/>
            <a:ext cx="4218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These ducklings are learning how to feed and about safe paces to swim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38046C-3833-494C-98C5-13C1BF2AC2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021" y="3294979"/>
            <a:ext cx="4218113" cy="29915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4490AC-1D7D-4996-8A6F-0B4E5AB38A7E}"/>
              </a:ext>
            </a:extLst>
          </p:cNvPr>
          <p:cNvSpPr txBox="1"/>
          <p:nvPr/>
        </p:nvSpPr>
        <p:spPr>
          <a:xfrm>
            <a:off x="736004" y="2077407"/>
            <a:ext cx="4762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Here the mother chimp is showing the baby chimp how to use a stick tool to find food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7081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0D432A-319C-4AFA-ADF7-66C3B3008B8A}"/>
              </a:ext>
            </a:extLst>
          </p:cNvPr>
          <p:cNvSpPr txBox="1"/>
          <p:nvPr/>
        </p:nvSpPr>
        <p:spPr>
          <a:xfrm>
            <a:off x="1126075" y="82721"/>
            <a:ext cx="6396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How do we help each other?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7140D8-6C78-45BD-8927-748CB92CAA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259" y="3853647"/>
            <a:ext cx="3384326" cy="1644940"/>
          </a:xfrm>
          <a:prstGeom prst="rect">
            <a:avLst/>
          </a:prstGeom>
        </p:spPr>
      </p:pic>
      <p:pic>
        <p:nvPicPr>
          <p:cNvPr id="6" name="Picture 2" descr="41 Girl Playing Football Illustrations &amp; Clip Art - iStock">
            <a:extLst>
              <a:ext uri="{FF2B5EF4-FFF2-40B4-BE49-F238E27FC236}">
                <a16:creationId xmlns:a16="http://schemas.microsoft.com/office/drawing/2014/main" id="{9293F898-672F-4285-9795-9507C6E42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8361" y="1320751"/>
            <a:ext cx="2310844" cy="207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24,399 Children Helping Others Illustrations &amp; Clip Art - iStock">
            <a:extLst>
              <a:ext uri="{FF2B5EF4-FFF2-40B4-BE49-F238E27FC236}">
                <a16:creationId xmlns:a16="http://schemas.microsoft.com/office/drawing/2014/main" id="{B4AD7E4B-3643-4501-B1B7-C266EC4B08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16803" y="2574772"/>
            <a:ext cx="2731264" cy="2620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1F548D3-46BA-4FEA-8CFD-BF7951E53DF0}"/>
              </a:ext>
            </a:extLst>
          </p:cNvPr>
          <p:cNvSpPr txBox="1"/>
          <p:nvPr/>
        </p:nvSpPr>
        <p:spPr>
          <a:xfrm>
            <a:off x="7620000" y="2071369"/>
            <a:ext cx="4424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Being friends with each other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4823B1-21E5-4091-91AC-C901DB51CFFD}"/>
              </a:ext>
            </a:extLst>
          </p:cNvPr>
          <p:cNvSpPr txBox="1"/>
          <p:nvPr/>
        </p:nvSpPr>
        <p:spPr>
          <a:xfrm>
            <a:off x="1028361" y="3397490"/>
            <a:ext cx="2310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Playing together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C8F437-A300-4CB2-B0F9-19237A91A6AD}"/>
              </a:ext>
            </a:extLst>
          </p:cNvPr>
          <p:cNvSpPr txBox="1"/>
          <p:nvPr/>
        </p:nvSpPr>
        <p:spPr>
          <a:xfrm>
            <a:off x="8991326" y="5186478"/>
            <a:ext cx="3020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Helping with jobs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10FFFC-FC84-46A2-BCE5-4852C69D5E3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308" y="4512411"/>
            <a:ext cx="4243867" cy="143107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D7986C4-1006-42F7-9EE7-E9EC26FD3074}"/>
              </a:ext>
            </a:extLst>
          </p:cNvPr>
          <p:cNvSpPr txBox="1"/>
          <p:nvPr/>
        </p:nvSpPr>
        <p:spPr>
          <a:xfrm>
            <a:off x="1359996" y="5943482"/>
            <a:ext cx="3020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Praying for each other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2F2EEA3-A95A-492A-A880-799745550C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6239" y="1143368"/>
            <a:ext cx="3805341" cy="17896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B8D0DC7-3E6F-4A20-9434-765F2C5F46D9}"/>
              </a:ext>
            </a:extLst>
          </p:cNvPr>
          <p:cNvSpPr txBox="1"/>
          <p:nvPr/>
        </p:nvSpPr>
        <p:spPr>
          <a:xfrm>
            <a:off x="3590340" y="3035137"/>
            <a:ext cx="4337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Helping each other learn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3D4367-CC34-4CE9-A572-C7313B6ED4F8}"/>
              </a:ext>
            </a:extLst>
          </p:cNvPr>
          <p:cNvSpPr txBox="1"/>
          <p:nvPr/>
        </p:nvSpPr>
        <p:spPr>
          <a:xfrm>
            <a:off x="5592502" y="5496872"/>
            <a:ext cx="3020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Taking care of each other</a:t>
            </a:r>
          </a:p>
        </p:txBody>
      </p:sp>
      <p:pic>
        <p:nvPicPr>
          <p:cNvPr id="16" name="Picture 8" descr="40,865 Wheelchair Stock Illustrations, Cliparts and Royalty Free Wheelchair  Vectors">
            <a:extLst>
              <a:ext uri="{FF2B5EF4-FFF2-40B4-BE49-F238E27FC236}">
                <a16:creationId xmlns:a16="http://schemas.microsoft.com/office/drawing/2014/main" id="{C49507FF-F526-4761-B633-B7399FAC8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1185" y="-90321"/>
            <a:ext cx="2743200" cy="231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87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7F6A98-3BC9-497B-A826-674FDC748554}"/>
              </a:ext>
            </a:extLst>
          </p:cNvPr>
          <p:cNvSpPr txBox="1"/>
          <p:nvPr/>
        </p:nvSpPr>
        <p:spPr>
          <a:xfrm>
            <a:off x="1165715" y="126664"/>
            <a:ext cx="7777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How do our pets help us?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869F6A-DEA8-41C9-BDD7-C1604EF7A1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1960" y="1794"/>
            <a:ext cx="3400409" cy="257403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AD8E64C-739E-45F5-8211-7777AD8F63E9}"/>
              </a:ext>
            </a:extLst>
          </p:cNvPr>
          <p:cNvGrpSpPr/>
          <p:nvPr/>
        </p:nvGrpSpPr>
        <p:grpSpPr>
          <a:xfrm>
            <a:off x="955608" y="847569"/>
            <a:ext cx="4524156" cy="2888272"/>
            <a:chOff x="197130" y="939166"/>
            <a:chExt cx="4524156" cy="288827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36532ED-1B6C-4C33-B654-60131ADBFC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7130" y="1072885"/>
              <a:ext cx="2068373" cy="247041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6856131-0442-4653-B58B-B8AE6BDB6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3014" y="939166"/>
              <a:ext cx="2888272" cy="2888272"/>
            </a:xfrm>
            <a:prstGeom prst="rect">
              <a:avLst/>
            </a:prstGeom>
          </p:spPr>
        </p:pic>
      </p:grpSp>
      <p:pic>
        <p:nvPicPr>
          <p:cNvPr id="9" name="Picture 4" descr="Vector image of a blind grandmother with a guide dog on a leash. Cartoon  style. 2000126 Vector Art at Vecteezy">
            <a:extLst>
              <a:ext uri="{FF2B5EF4-FFF2-40B4-BE49-F238E27FC236}">
                <a16:creationId xmlns:a16="http://schemas.microsoft.com/office/drawing/2014/main" id="{E4098E32-9FE3-4A80-B3AB-41158B25C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2661" y="1686772"/>
            <a:ext cx="3463669" cy="344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597C6C-22FC-4008-A3EC-5BC836FB906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302440" y="2736660"/>
            <a:ext cx="2275195" cy="35023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89D218-BE87-4F8F-9C80-AD70D7CAD8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74443" y="3882308"/>
            <a:ext cx="1408513" cy="25794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6A28C9-CDA9-404C-B4EC-9AB09835CB2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039949" y="5221129"/>
            <a:ext cx="1031002" cy="5282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104821-4BD4-426E-ACB9-55809B8FA5B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270195" y="4915658"/>
            <a:ext cx="796749" cy="627185"/>
          </a:xfrm>
          <a:prstGeom prst="rect">
            <a:avLst/>
          </a:prstGeom>
        </p:spPr>
      </p:pic>
      <p:pic>
        <p:nvPicPr>
          <p:cNvPr id="14" name="Picture 8" descr="Transparent Fishes Png - Transparent Background Tropical Fish Clipart, Png  Download , Transparent Png Image - PNGitem">
            <a:extLst>
              <a:ext uri="{FF2B5EF4-FFF2-40B4-BE49-F238E27FC236}">
                <a16:creationId xmlns:a16="http://schemas.microsoft.com/office/drawing/2014/main" id="{86B108D2-2990-4B55-952D-3ABF4BD98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6968" y="5844003"/>
            <a:ext cx="1027447" cy="67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retty colorful tropical fish clip art in shades of purple and bright pink.  Description from parenting.leehansen.com. I sea… | Tropical fish, Clip art,  Cartoon fish">
            <a:extLst>
              <a:ext uri="{FF2B5EF4-FFF2-40B4-BE49-F238E27FC236}">
                <a16:creationId xmlns:a16="http://schemas.microsoft.com/office/drawing/2014/main" id="{7F36A890-5955-4909-B0F5-8DFC5492B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084" y="5637964"/>
            <a:ext cx="899743" cy="81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E0415B8-F082-4636-8049-42D63306D42E}"/>
              </a:ext>
            </a:extLst>
          </p:cNvPr>
          <p:cNvSpPr txBox="1"/>
          <p:nvPr/>
        </p:nvSpPr>
        <p:spPr>
          <a:xfrm>
            <a:off x="4735508" y="1800995"/>
            <a:ext cx="1512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Comfort us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0434F7-ED86-43F3-8317-4DADC17898B9}"/>
              </a:ext>
            </a:extLst>
          </p:cNvPr>
          <p:cNvSpPr txBox="1"/>
          <p:nvPr/>
        </p:nvSpPr>
        <p:spPr>
          <a:xfrm>
            <a:off x="8551945" y="619019"/>
            <a:ext cx="1655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Help us exercise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8C6CED-B367-43A4-8BF3-B3BEC875B0F1}"/>
              </a:ext>
            </a:extLst>
          </p:cNvPr>
          <p:cNvSpPr txBox="1"/>
          <p:nvPr/>
        </p:nvSpPr>
        <p:spPr>
          <a:xfrm>
            <a:off x="822312" y="4684825"/>
            <a:ext cx="1673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Help us relax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695739B-59DE-4216-9C92-5EC2271C5FE4}"/>
              </a:ext>
            </a:extLst>
          </p:cNvPr>
          <p:cNvSpPr txBox="1"/>
          <p:nvPr/>
        </p:nvSpPr>
        <p:spPr>
          <a:xfrm>
            <a:off x="9892756" y="3481840"/>
            <a:ext cx="13626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Keep us safe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81D07B-0BBA-430B-A765-5FC8BE939205}"/>
              </a:ext>
            </a:extLst>
          </p:cNvPr>
          <p:cNvSpPr txBox="1"/>
          <p:nvPr/>
        </p:nvSpPr>
        <p:spPr>
          <a:xfrm>
            <a:off x="5511813" y="5179434"/>
            <a:ext cx="2145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Guide us if we need help</a:t>
            </a:r>
          </a:p>
        </p:txBody>
      </p:sp>
    </p:spTree>
    <p:extLst>
      <p:ext uri="{BB962C8B-B14F-4D97-AF65-F5344CB8AC3E}">
        <p14:creationId xmlns:p14="http://schemas.microsoft.com/office/powerpoint/2010/main" val="57253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F1A913-B4B6-491D-8B23-AA6DF27875DF}"/>
              </a:ext>
            </a:extLst>
          </p:cNvPr>
          <p:cNvSpPr txBox="1"/>
          <p:nvPr/>
        </p:nvSpPr>
        <p:spPr>
          <a:xfrm>
            <a:off x="937243" y="3067325"/>
            <a:ext cx="107195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 Rounded MT Bold" panose="020F0704030504030204" pitchFamily="34" charset="0"/>
              </a:rPr>
              <a:t>Dear Lord</a:t>
            </a:r>
          </a:p>
          <a:p>
            <a:r>
              <a:rPr lang="en-GB" sz="2800" dirty="0">
                <a:latin typeface="Arial Rounded MT Bold" panose="020F0704030504030204" pitchFamily="34" charset="0"/>
              </a:rPr>
              <a:t>We thank you that you are here with us always.</a:t>
            </a:r>
          </a:p>
          <a:p>
            <a:r>
              <a:rPr lang="en-GB" sz="2800" dirty="0">
                <a:latin typeface="Arial Rounded MT Bold" panose="020F0704030504030204" pitchFamily="34" charset="0"/>
              </a:rPr>
              <a:t>Help us to be kind and helpful to everyone we meet </a:t>
            </a:r>
          </a:p>
          <a:p>
            <a:r>
              <a:rPr lang="en-GB" sz="2800" dirty="0">
                <a:latin typeface="Arial Rounded MT Bold" panose="020F0704030504030204" pitchFamily="34" charset="0"/>
              </a:rPr>
              <a:t>We pray that every day is filled with laughter and joy!</a:t>
            </a:r>
          </a:p>
          <a:p>
            <a:r>
              <a:rPr lang="en-GB" sz="2800" dirty="0">
                <a:latin typeface="Arial Rounded MT Bold" panose="020F0704030504030204" pitchFamily="34" charset="0"/>
              </a:rPr>
              <a:t>We ask you to bless us and our pets as we share our lives with each other.</a:t>
            </a:r>
          </a:p>
          <a:p>
            <a:r>
              <a:rPr lang="en-GB" sz="2800" dirty="0">
                <a:latin typeface="Arial Rounded MT Bold" panose="020F0704030504030204" pitchFamily="34" charset="0"/>
              </a:rPr>
              <a:t>In Jesus’ Name, Amen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8C30BD-E7FA-4F64-88F5-776009294C11}"/>
              </a:ext>
            </a:extLst>
          </p:cNvPr>
          <p:cNvSpPr txBox="1"/>
          <p:nvPr/>
        </p:nvSpPr>
        <p:spPr>
          <a:xfrm>
            <a:off x="937244" y="186251"/>
            <a:ext cx="6919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Arial Rounded MT Bold" panose="020F0704030504030204" pitchFamily="34" charset="0"/>
              </a:rPr>
              <a:t>Reflection and prayer: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8C7D04-4A10-4FA2-A23F-0C3143C0BEAC}"/>
              </a:ext>
            </a:extLst>
          </p:cNvPr>
          <p:cNvSpPr txBox="1"/>
          <p:nvPr/>
        </p:nvSpPr>
        <p:spPr>
          <a:xfrm>
            <a:off x="937243" y="1195901"/>
            <a:ext cx="107897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 Rounded MT Bold" panose="020F0704030504030204" pitchFamily="34" charset="0"/>
              </a:rPr>
              <a:t>Think about everyone in our school community and at home. Think about our pets too. How can we show kindness and helpfulness to each other each day?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DF4BA4-ACC4-48A4-BD2B-6A39C07456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6985" y="2643187"/>
            <a:ext cx="953809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36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BFE168-DDEA-4A50-82D2-0AC3EDE5274A}"/>
              </a:ext>
            </a:extLst>
          </p:cNvPr>
          <p:cNvSpPr txBox="1"/>
          <p:nvPr/>
        </p:nvSpPr>
        <p:spPr>
          <a:xfrm>
            <a:off x="1022969" y="46485"/>
            <a:ext cx="110951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Which of these things do you think animals do for each other?</a:t>
            </a:r>
          </a:p>
        </p:txBody>
      </p:sp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3F48066E-CDC2-43EA-9EFB-E15DC47463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6185" y="1209425"/>
            <a:ext cx="1722138" cy="2398052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  <a:extLst>
              <a:ext uri="{FF2B5EF4-FFF2-40B4-BE49-F238E27FC236}">
                <a16:creationId xmlns:a16="http://schemas.microsoft.com/office/drawing/2014/main" id="{41FCB2B3-AA01-4176-AEC9-6629C1CABB0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1538" y="1013279"/>
            <a:ext cx="4936836" cy="3702627"/>
          </a:xfrm>
          <a:prstGeom prst="rect">
            <a:avLst/>
          </a:prstGeom>
        </p:spPr>
      </p:pic>
      <p:pic>
        <p:nvPicPr>
          <p:cNvPr id="7" name="Picture 6">
            <a:hlinkClick r:id="rId7" action="ppaction://hlinksldjump"/>
            <a:extLst>
              <a:ext uri="{FF2B5EF4-FFF2-40B4-BE49-F238E27FC236}">
                <a16:creationId xmlns:a16="http://schemas.microsoft.com/office/drawing/2014/main" id="{62DEFEF0-A7FF-4F0B-BB75-83FA065C6A6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259" y="4325159"/>
            <a:ext cx="2614175" cy="2351087"/>
          </a:xfrm>
          <a:prstGeom prst="rect">
            <a:avLst/>
          </a:prstGeom>
        </p:spPr>
      </p:pic>
      <p:pic>
        <p:nvPicPr>
          <p:cNvPr id="8" name="Picture 7">
            <a:hlinkClick r:id="rId9" action="ppaction://hlinksldjump"/>
            <a:extLst>
              <a:ext uri="{FF2B5EF4-FFF2-40B4-BE49-F238E27FC236}">
                <a16:creationId xmlns:a16="http://schemas.microsoft.com/office/drawing/2014/main" id="{842FAC4D-AEA5-4F7F-B094-445446E26B5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0934" y="4500151"/>
            <a:ext cx="3810330" cy="1786283"/>
          </a:xfrm>
          <a:prstGeom prst="rect">
            <a:avLst/>
          </a:prstGeom>
        </p:spPr>
      </p:pic>
      <p:pic>
        <p:nvPicPr>
          <p:cNvPr id="9" name="Picture 8">
            <a:hlinkClick r:id="rId11" action="ppaction://hlinksldjump"/>
            <a:extLst>
              <a:ext uri="{FF2B5EF4-FFF2-40B4-BE49-F238E27FC236}">
                <a16:creationId xmlns:a16="http://schemas.microsoft.com/office/drawing/2014/main" id="{F7037B58-52B2-40D5-B260-B45C45D09F0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25608" y="1013279"/>
            <a:ext cx="3325621" cy="32155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08AEE5-A360-4D60-8C44-CB061B9F7FF6}"/>
              </a:ext>
            </a:extLst>
          </p:cNvPr>
          <p:cNvSpPr txBox="1"/>
          <p:nvPr/>
        </p:nvSpPr>
        <p:spPr>
          <a:xfrm>
            <a:off x="1022969" y="6285499"/>
            <a:ext cx="4337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Helping each other learn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66DD93-6805-49FB-B65F-629F7D1FC838}"/>
              </a:ext>
            </a:extLst>
          </p:cNvPr>
          <p:cNvSpPr txBox="1"/>
          <p:nvPr/>
        </p:nvSpPr>
        <p:spPr>
          <a:xfrm>
            <a:off x="1022969" y="3722858"/>
            <a:ext cx="2359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Cleaning teeth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C8FC3A-7797-4046-9152-D9B37F2963C3}"/>
              </a:ext>
            </a:extLst>
          </p:cNvPr>
          <p:cNvSpPr txBox="1"/>
          <p:nvPr/>
        </p:nvSpPr>
        <p:spPr>
          <a:xfrm>
            <a:off x="5089372" y="4417023"/>
            <a:ext cx="2310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Playing together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CB8ED9-B1D8-4562-91E4-F83676457E29}"/>
              </a:ext>
            </a:extLst>
          </p:cNvPr>
          <p:cNvSpPr txBox="1"/>
          <p:nvPr/>
        </p:nvSpPr>
        <p:spPr>
          <a:xfrm>
            <a:off x="5904567" y="5870000"/>
            <a:ext cx="2310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Helping each other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C1F3C5-433C-4320-ABD7-18527C5565DF}"/>
              </a:ext>
            </a:extLst>
          </p:cNvPr>
          <p:cNvSpPr txBox="1"/>
          <p:nvPr/>
        </p:nvSpPr>
        <p:spPr>
          <a:xfrm>
            <a:off x="9846033" y="916952"/>
            <a:ext cx="2310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Protecting each other</a:t>
            </a:r>
          </a:p>
        </p:txBody>
      </p:sp>
    </p:spTree>
    <p:extLst>
      <p:ext uri="{BB962C8B-B14F-4D97-AF65-F5344CB8AC3E}">
        <p14:creationId xmlns:p14="http://schemas.microsoft.com/office/powerpoint/2010/main" val="3766495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F67BD3-D5D5-4371-A9BB-DFD0BE43248F}"/>
              </a:ext>
            </a:extLst>
          </p:cNvPr>
          <p:cNvSpPr txBox="1"/>
          <p:nvPr/>
        </p:nvSpPr>
        <p:spPr>
          <a:xfrm>
            <a:off x="2972397" y="157018"/>
            <a:ext cx="9044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Correct! Some animals help clean each other’s teeth……</a:t>
            </a:r>
          </a:p>
        </p:txBody>
      </p:sp>
      <p:pic>
        <p:nvPicPr>
          <p:cNvPr id="3" name="Picture 2" descr="Green checkmark icon - Free green check mark icons">
            <a:extLst>
              <a:ext uri="{FF2B5EF4-FFF2-40B4-BE49-F238E27FC236}">
                <a16:creationId xmlns:a16="http://schemas.microsoft.com/office/drawing/2014/main" id="{9EB2CAD0-1F71-42D5-BC67-AAE2F9EE5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4437" y="157018"/>
            <a:ext cx="1357889" cy="135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13BE28A-9911-4557-9764-774FA0DD24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839" y="2126972"/>
            <a:ext cx="4912761" cy="37493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03CC20-F5FD-498F-A403-4C4439FE3D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4502" y="1418703"/>
            <a:ext cx="5705807" cy="2601805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87507473-AAA0-475B-849B-67BB986C703A}"/>
              </a:ext>
            </a:extLst>
          </p:cNvPr>
          <p:cNvSpPr/>
          <p:nvPr/>
        </p:nvSpPr>
        <p:spPr>
          <a:xfrm>
            <a:off x="10510488" y="2956906"/>
            <a:ext cx="609600" cy="203200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903681-AFA1-4E89-8AEA-0CC229647D49}"/>
              </a:ext>
            </a:extLst>
          </p:cNvPr>
          <p:cNvSpPr txBox="1"/>
          <p:nvPr/>
        </p:nvSpPr>
        <p:spPr>
          <a:xfrm>
            <a:off x="5951868" y="4247470"/>
            <a:ext cx="61467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Would you like to clean a crocodile’s or shark’s teeth?!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hlinkClick r:id="rId6" action="ppaction://hlinksldjump"/>
            <a:extLst>
              <a:ext uri="{FF2B5EF4-FFF2-40B4-BE49-F238E27FC236}">
                <a16:creationId xmlns:a16="http://schemas.microsoft.com/office/drawing/2014/main" id="{F2C93E9E-F577-4F83-BD3C-2810D40B916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884" y="5551650"/>
            <a:ext cx="1386766" cy="125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82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3F76D8-2AAC-4919-B1DC-8E9CC57D287F}"/>
              </a:ext>
            </a:extLst>
          </p:cNvPr>
          <p:cNvSpPr txBox="1"/>
          <p:nvPr/>
        </p:nvSpPr>
        <p:spPr>
          <a:xfrm>
            <a:off x="2558329" y="157018"/>
            <a:ext cx="96336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Correct! Some animals help each other in different ways…</a:t>
            </a:r>
          </a:p>
        </p:txBody>
      </p:sp>
      <p:pic>
        <p:nvPicPr>
          <p:cNvPr id="3" name="Picture 2" descr="Green checkmark icon - Free green check mark icons">
            <a:extLst>
              <a:ext uri="{FF2B5EF4-FFF2-40B4-BE49-F238E27FC236}">
                <a16:creationId xmlns:a16="http://schemas.microsoft.com/office/drawing/2014/main" id="{7FD24F9D-F514-47E1-8A54-9B39100C7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821" y="146518"/>
            <a:ext cx="1357889" cy="135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An red-billed oxpecker sits on an impala's head">
            <a:extLst>
              <a:ext uri="{FF2B5EF4-FFF2-40B4-BE49-F238E27FC236}">
                <a16:creationId xmlns:a16="http://schemas.microsoft.com/office/drawing/2014/main" id="{BB9415E3-8C00-42DB-9EC2-121E045A50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74692" y="1357347"/>
            <a:ext cx="5045242" cy="4485734"/>
          </a:xfrm>
          <a:custGeom>
            <a:avLst/>
            <a:gdLst/>
            <a:ahLst/>
            <a:cxnLst/>
            <a:rect l="l" t="t" r="r" b="b"/>
            <a:pathLst>
              <a:path w="6209553" h="3751536">
                <a:moveTo>
                  <a:pt x="0" y="0"/>
                </a:moveTo>
                <a:lnTo>
                  <a:pt x="5776701" y="0"/>
                </a:lnTo>
                <a:lnTo>
                  <a:pt x="4041567" y="3746529"/>
                </a:lnTo>
                <a:lnTo>
                  <a:pt x="6209553" y="3746529"/>
                </a:lnTo>
                <a:lnTo>
                  <a:pt x="6209553" y="3746530"/>
                </a:lnTo>
                <a:lnTo>
                  <a:pt x="1647632" y="3746530"/>
                </a:lnTo>
                <a:lnTo>
                  <a:pt x="1647632" y="3751536"/>
                </a:lnTo>
                <a:lnTo>
                  <a:pt x="0" y="375153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B92DF4-49F3-4B26-80C8-8E572C19C6A0}"/>
              </a:ext>
            </a:extLst>
          </p:cNvPr>
          <p:cNvSpPr txBox="1"/>
          <p:nvPr/>
        </p:nvSpPr>
        <p:spPr>
          <a:xfrm>
            <a:off x="1052591" y="5030405"/>
            <a:ext cx="4541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This bird finds honey for the honey badger and leads it there. They sometimes lead humans to find it too!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C5B557-6BF9-47A1-87D5-44657D28B3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538" y="1672027"/>
            <a:ext cx="4789130" cy="31907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BCC8CB-0DD3-4E4E-BE03-01C35FAEF7AD}"/>
              </a:ext>
            </a:extLst>
          </p:cNvPr>
          <p:cNvSpPr txBox="1"/>
          <p:nvPr/>
        </p:nvSpPr>
        <p:spPr>
          <a:xfrm>
            <a:off x="10249774" y="2475861"/>
            <a:ext cx="19013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This bird pecks annoying bugs off other creatures to keep them clean and healthy.</a:t>
            </a:r>
          </a:p>
        </p:txBody>
      </p:sp>
      <p:pic>
        <p:nvPicPr>
          <p:cNvPr id="8" name="Picture 7">
            <a:hlinkClick r:id="rId6" action="ppaction://hlinksldjump"/>
            <a:extLst>
              <a:ext uri="{FF2B5EF4-FFF2-40B4-BE49-F238E27FC236}">
                <a16:creationId xmlns:a16="http://schemas.microsoft.com/office/drawing/2014/main" id="{6B2F613C-0103-4AA3-A495-65D6EF0086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9978" y="5843081"/>
            <a:ext cx="1016778" cy="91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596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93C5F-2FCE-48DF-B01B-37F5FD4812F1}"/>
              </a:ext>
            </a:extLst>
          </p:cNvPr>
          <p:cNvSpPr txBox="1"/>
          <p:nvPr/>
        </p:nvSpPr>
        <p:spPr>
          <a:xfrm>
            <a:off x="3087275" y="170106"/>
            <a:ext cx="8726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Correct! Some animals help to protect each other…</a:t>
            </a:r>
          </a:p>
        </p:txBody>
      </p:sp>
      <p:pic>
        <p:nvPicPr>
          <p:cNvPr id="3" name="Picture 2" descr="Green checkmark icon - Free green check mark icons">
            <a:extLst>
              <a:ext uri="{FF2B5EF4-FFF2-40B4-BE49-F238E27FC236}">
                <a16:creationId xmlns:a16="http://schemas.microsoft.com/office/drawing/2014/main" id="{0D523234-2F41-47B7-9E32-FB5824C76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8173" y="91325"/>
            <a:ext cx="1357889" cy="135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CCF677D4-8188-4653-A51A-67C3662C76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4530" y="5608216"/>
            <a:ext cx="1182786" cy="10687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2A1FF4-39BE-4528-805F-32D72A3B55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4001" y="929597"/>
            <a:ext cx="4338576" cy="28834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97EC75D-F0D8-48E0-B1D5-5BFF1533370B}"/>
              </a:ext>
            </a:extLst>
          </p:cNvPr>
          <p:cNvSpPr txBox="1"/>
          <p:nvPr/>
        </p:nvSpPr>
        <p:spPr>
          <a:xfrm>
            <a:off x="6608375" y="3977000"/>
            <a:ext cx="52882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Zebras and ostriches help to protect each other. Ostriches have a good sense of smell and zebras have good eye sight so they help warn each other if danger is heading their way.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DF930E-FAC0-4BBA-A8E5-55CE03A64A9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324" y="3603147"/>
            <a:ext cx="5126194" cy="28834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B12619-A4D7-4D79-8E1C-DD8207ADA0F1}"/>
              </a:ext>
            </a:extLst>
          </p:cNvPr>
          <p:cNvSpPr txBox="1"/>
          <p:nvPr/>
        </p:nvSpPr>
        <p:spPr>
          <a:xfrm>
            <a:off x="1203469" y="2178389"/>
            <a:ext cx="52882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Sea anemones protect clown fish and in turn the clown fish keeps the anemone free of small pests by eating them.</a:t>
            </a:r>
          </a:p>
        </p:txBody>
      </p:sp>
    </p:spTree>
    <p:extLst>
      <p:ext uri="{BB962C8B-B14F-4D97-AF65-F5344CB8AC3E}">
        <p14:creationId xmlns:p14="http://schemas.microsoft.com/office/powerpoint/2010/main" val="2930557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3B47A3-E492-4AEA-A832-E4DEA26A1C98}"/>
              </a:ext>
            </a:extLst>
          </p:cNvPr>
          <p:cNvSpPr txBox="1"/>
          <p:nvPr/>
        </p:nvSpPr>
        <p:spPr>
          <a:xfrm>
            <a:off x="2555546" y="157018"/>
            <a:ext cx="9545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Correct! Some animals play together a lot!</a:t>
            </a:r>
          </a:p>
        </p:txBody>
      </p:sp>
      <p:pic>
        <p:nvPicPr>
          <p:cNvPr id="3" name="Picture 2" descr="Green checkmark icon - Free green check mark icons">
            <a:extLst>
              <a:ext uri="{FF2B5EF4-FFF2-40B4-BE49-F238E27FC236}">
                <a16:creationId xmlns:a16="http://schemas.microsoft.com/office/drawing/2014/main" id="{2A7A953B-8E94-4CC0-BE1C-BCE4AF72D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184" y="122568"/>
            <a:ext cx="1357889" cy="135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C42FCFFB-0D26-4E09-8115-7BA55234F2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9081" y="5338428"/>
            <a:ext cx="1386766" cy="12530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B86CC8-64C2-48E6-BE47-5C386F44DA6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369"/>
          <a:stretch/>
        </p:blipFill>
        <p:spPr>
          <a:xfrm>
            <a:off x="5666455" y="1097040"/>
            <a:ext cx="5905253" cy="39476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0047C6-4987-47E5-83E9-CE8A93FD89DF}"/>
              </a:ext>
            </a:extLst>
          </p:cNvPr>
          <p:cNvSpPr txBox="1"/>
          <p:nvPr/>
        </p:nvSpPr>
        <p:spPr>
          <a:xfrm>
            <a:off x="5067371" y="5225767"/>
            <a:ext cx="52882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Dolphins love playing together too!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2AEA7B-6C2B-4524-A1E7-0597299A23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8445" y="3014927"/>
            <a:ext cx="3686054" cy="36860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D7D0C9-8EC4-4302-BBA7-7CD521993E16}"/>
              </a:ext>
            </a:extLst>
          </p:cNvPr>
          <p:cNvSpPr txBox="1"/>
          <p:nvPr/>
        </p:nvSpPr>
        <p:spPr>
          <a:xfrm>
            <a:off x="874815" y="1709083"/>
            <a:ext cx="43821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These tiger cubs are having lots of fun!</a:t>
            </a:r>
          </a:p>
        </p:txBody>
      </p:sp>
    </p:spTree>
    <p:extLst>
      <p:ext uri="{BB962C8B-B14F-4D97-AF65-F5344CB8AC3E}">
        <p14:creationId xmlns:p14="http://schemas.microsoft.com/office/powerpoint/2010/main" val="3879393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P PowerPoint template" id="{779CA82B-C041-3247-A36F-CB801CBF42AC}" vid="{3F7F9E61-6BBA-6E47-BC41-731A9E35158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DoP &amp; DoW Education PowerPoint template</Template>
  <TotalTime>35</TotalTime>
  <Words>388</Words>
  <Application>Microsoft Office PowerPoint</Application>
  <PresentationFormat>Widescreen</PresentationFormat>
  <Paragraphs>42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Rounded MT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Sanders</dc:creator>
  <cp:lastModifiedBy>Robert Sanders</cp:lastModifiedBy>
  <cp:revision>1</cp:revision>
  <dcterms:created xsi:type="dcterms:W3CDTF">2022-08-11T10:09:08Z</dcterms:created>
  <dcterms:modified xsi:type="dcterms:W3CDTF">2022-08-11T10:44:52Z</dcterms:modified>
</cp:coreProperties>
</file>