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26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5B161-9CD3-43A0-B0B4-69FE37BE0E7C}" type="datetimeFigureOut">
              <a:rPr lang="en-GB" smtClean="0"/>
              <a:t>26/07/2022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F8DE-5821-469B-8BB4-7E65CF109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119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5B161-9CD3-43A0-B0B4-69FE37BE0E7C}" type="datetimeFigureOut">
              <a:rPr lang="en-GB" smtClean="0"/>
              <a:t>26/07/2022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F8DE-5821-469B-8BB4-7E65CF109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58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5B161-9CD3-43A0-B0B4-69FE37BE0E7C}" type="datetimeFigureOut">
              <a:rPr lang="en-GB" smtClean="0"/>
              <a:t>26/07/2022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F8DE-5821-469B-8BB4-7E65CF109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2060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5B161-9CD3-43A0-B0B4-69FE37BE0E7C}" type="datetimeFigureOut">
              <a:rPr lang="en-GB" smtClean="0"/>
              <a:t>26/07/2022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F8DE-5821-469B-8BB4-7E65CF109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1225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5B161-9CD3-43A0-B0B4-69FE37BE0E7C}" type="datetimeFigureOut">
              <a:rPr lang="en-GB" smtClean="0"/>
              <a:t>26/07/2022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F8DE-5821-469B-8BB4-7E65CF109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2813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5B161-9CD3-43A0-B0B4-69FE37BE0E7C}" type="datetimeFigureOut">
              <a:rPr lang="en-GB" smtClean="0"/>
              <a:t>26/07/2022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F8DE-5821-469B-8BB4-7E65CF109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9726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5B161-9CD3-43A0-B0B4-69FE37BE0E7C}" type="datetimeFigureOut">
              <a:rPr lang="en-GB" smtClean="0"/>
              <a:t>26/07/2022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F8DE-5821-469B-8BB4-7E65CF109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850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5B161-9CD3-43A0-B0B4-69FE37BE0E7C}" type="datetimeFigureOut">
              <a:rPr lang="en-GB" smtClean="0"/>
              <a:t>26/07/2022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F8DE-5821-469B-8BB4-7E65CF109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487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5B161-9CD3-43A0-B0B4-69FE37BE0E7C}" type="datetimeFigureOut">
              <a:rPr lang="en-GB" smtClean="0"/>
              <a:t>26/07/2022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F8DE-5821-469B-8BB4-7E65CF109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6904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5B161-9CD3-43A0-B0B4-69FE37BE0E7C}" type="datetimeFigureOut">
              <a:rPr lang="en-GB" smtClean="0"/>
              <a:t>26/07/2022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F8DE-5821-469B-8BB4-7E65CF109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0094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5B161-9CD3-43A0-B0B4-69FE37BE0E7C}" type="datetimeFigureOut">
              <a:rPr lang="en-GB" smtClean="0"/>
              <a:t>26/07/2022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F8DE-5821-469B-8BB4-7E65CF109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087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5B161-9CD3-43A0-B0B4-69FE37BE0E7C}" type="datetimeFigureOut">
              <a:rPr lang="en-GB" smtClean="0"/>
              <a:t>26/07/2022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4F8DE-5821-469B-8BB4-7E65CF109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242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148014-4E4B-4998-BCB3-5C0A95341B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64" y="124285"/>
            <a:ext cx="3060457" cy="219475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AE5B66-89EF-4B63-BFCE-B4676BC25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6648" y="124285"/>
            <a:ext cx="3182388" cy="219475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FFD8DA-4910-4A27-A2AD-0A3E71C90A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964" y="2599018"/>
            <a:ext cx="3060457" cy="219475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7C747CB-5501-46D3-B43A-61DBAFC5CF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6648" y="2599017"/>
            <a:ext cx="3182388" cy="2205661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79EEB2C-6BE3-47E3-A5D6-8994D355F00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964" y="5063285"/>
            <a:ext cx="3060457" cy="219475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4F8F9A3-B93B-42C5-88F9-CB2ADBBE4D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46648" y="5063285"/>
            <a:ext cx="3179800" cy="2194751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0A1E7E-F2C3-478E-A83D-6DDCCF8CA5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8964" y="7509581"/>
            <a:ext cx="3060457" cy="222523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C391788-1EF8-4E35-AFC5-2EABE00D480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46648" y="7536043"/>
            <a:ext cx="3179800" cy="219475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28864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8C4A0FFA-FB1D-4AC8-83D5-EAB1309F9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679" y="7536043"/>
            <a:ext cx="3195492" cy="219267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55F2BA0-F2C3-474B-BD78-8CE1B12F3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63" y="7509581"/>
            <a:ext cx="3057868" cy="221913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A6F91C9-F2A4-43D4-97A1-2461F8362C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44060" y="5060515"/>
            <a:ext cx="3195491" cy="219475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5" name="Picture 18" descr="Carlsberg and WWF launch seagrass restoration project - edie">
            <a:extLst>
              <a:ext uri="{FF2B5EF4-FFF2-40B4-BE49-F238E27FC236}">
                <a16:creationId xmlns:a16="http://schemas.microsoft.com/office/drawing/2014/main" id="{FF063141-1AE0-4C7E-926E-C9E8755ECD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8963" y="2582773"/>
            <a:ext cx="3057868" cy="219475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3ECF639-7C88-4434-AB71-FFB122F6A4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8689" y="2599017"/>
            <a:ext cx="3157758" cy="2202891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F98FF1F-5219-4132-BDB3-E86AA3E7ABB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963" y="5060515"/>
            <a:ext cx="3057868" cy="221913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41B9AF7-226E-4102-AC46-34F085A2B0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44060" y="110422"/>
            <a:ext cx="3182388" cy="222998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E23B7A4-318D-4336-88F1-68D51D04494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963" y="112092"/>
            <a:ext cx="3060457" cy="221913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42332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Office PowerPoint</Application>
  <PresentationFormat>A4 Paper (210x297 mm)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Sanders</dc:creator>
  <cp:lastModifiedBy>Robert Sanders</cp:lastModifiedBy>
  <cp:revision>3</cp:revision>
  <dcterms:created xsi:type="dcterms:W3CDTF">2022-07-26T13:58:24Z</dcterms:created>
  <dcterms:modified xsi:type="dcterms:W3CDTF">2022-07-26T15:19:33Z</dcterms:modified>
</cp:coreProperties>
</file>