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7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583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699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729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875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831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7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547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780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072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395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87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F4772-4B64-4151-B9E8-911B98DC0FDC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491E1-B804-4AE6-A878-0A9ECE34A3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88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06DB0C2-E379-4F78-B7A4-10757677BBE7}"/>
              </a:ext>
            </a:extLst>
          </p:cNvPr>
          <p:cNvSpPr/>
          <p:nvPr/>
        </p:nvSpPr>
        <p:spPr>
          <a:xfrm>
            <a:off x="190500" y="4216400"/>
            <a:ext cx="2006600" cy="149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2C2122-3053-4DA7-9882-63B5920EA876}"/>
              </a:ext>
            </a:extLst>
          </p:cNvPr>
          <p:cNvSpPr/>
          <p:nvPr/>
        </p:nvSpPr>
        <p:spPr>
          <a:xfrm>
            <a:off x="2425700" y="4216400"/>
            <a:ext cx="2006600" cy="149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1C4495-6F20-42FD-8ED3-6FB9D60CBDB1}"/>
              </a:ext>
            </a:extLst>
          </p:cNvPr>
          <p:cNvSpPr/>
          <p:nvPr/>
        </p:nvSpPr>
        <p:spPr>
          <a:xfrm>
            <a:off x="4660900" y="4216400"/>
            <a:ext cx="2006600" cy="149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36BCF8-E388-4FC5-9247-105C5F727932}"/>
              </a:ext>
            </a:extLst>
          </p:cNvPr>
          <p:cNvSpPr/>
          <p:nvPr/>
        </p:nvSpPr>
        <p:spPr>
          <a:xfrm>
            <a:off x="1282700" y="2514600"/>
            <a:ext cx="2006600" cy="149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96BC8B-EBC7-4549-AE1C-3A84D559013E}"/>
              </a:ext>
            </a:extLst>
          </p:cNvPr>
          <p:cNvSpPr/>
          <p:nvPr/>
        </p:nvSpPr>
        <p:spPr>
          <a:xfrm>
            <a:off x="3517900" y="2514600"/>
            <a:ext cx="2006600" cy="149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8D554B-1CE3-47CC-97F2-5013A4C724C1}"/>
              </a:ext>
            </a:extLst>
          </p:cNvPr>
          <p:cNvSpPr/>
          <p:nvPr/>
        </p:nvSpPr>
        <p:spPr>
          <a:xfrm>
            <a:off x="1282700" y="5918200"/>
            <a:ext cx="2006600" cy="149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B1A11D-CBCA-4A8C-882F-38D828A9CE2C}"/>
              </a:ext>
            </a:extLst>
          </p:cNvPr>
          <p:cNvSpPr/>
          <p:nvPr/>
        </p:nvSpPr>
        <p:spPr>
          <a:xfrm>
            <a:off x="3517900" y="5918200"/>
            <a:ext cx="2006600" cy="149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57F668-113F-4500-8044-D248CAFCF977}"/>
              </a:ext>
            </a:extLst>
          </p:cNvPr>
          <p:cNvSpPr/>
          <p:nvPr/>
        </p:nvSpPr>
        <p:spPr>
          <a:xfrm>
            <a:off x="2425700" y="7620000"/>
            <a:ext cx="2006600" cy="149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190BFA-629E-4CBE-908B-8FAB9766B102}"/>
              </a:ext>
            </a:extLst>
          </p:cNvPr>
          <p:cNvSpPr/>
          <p:nvPr/>
        </p:nvSpPr>
        <p:spPr>
          <a:xfrm>
            <a:off x="2425700" y="812800"/>
            <a:ext cx="2006600" cy="1498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865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3878CE-0AD5-4753-84E3-6BB94B08DA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408" t="15432" r="23148" b="6543"/>
          <a:stretch/>
        </p:blipFill>
        <p:spPr>
          <a:xfrm>
            <a:off x="139700" y="1282700"/>
            <a:ext cx="6517351" cy="725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40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Paper (210x297 mm)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Sanders</dc:creator>
  <cp:lastModifiedBy>Robert Sanders</cp:lastModifiedBy>
  <cp:revision>2</cp:revision>
  <dcterms:created xsi:type="dcterms:W3CDTF">2022-07-27T15:32:22Z</dcterms:created>
  <dcterms:modified xsi:type="dcterms:W3CDTF">2022-07-27T15:38:53Z</dcterms:modified>
</cp:coreProperties>
</file>