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8"/>
  </p:normalViewPr>
  <p:slideViewPr>
    <p:cSldViewPr snapToGrid="0" snapToObjects="1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5E4A30C-713E-41E1-A33D-DDE11E8F76AF}"/>
              </a:ext>
            </a:extLst>
          </p:cNvPr>
          <p:cNvSpPr txBox="1"/>
          <p:nvPr/>
        </p:nvSpPr>
        <p:spPr>
          <a:xfrm>
            <a:off x="7560302" y="4851165"/>
            <a:ext cx="3271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What links these animals?</a:t>
            </a:r>
          </a:p>
        </p:txBody>
      </p:sp>
      <p:pic>
        <p:nvPicPr>
          <p:cNvPr id="5" name="Picture 4" descr="Real Monstrosities: Remora">
            <a:extLst>
              <a:ext uri="{FF2B5EF4-FFF2-40B4-BE49-F238E27FC236}">
                <a16:creationId xmlns:a16="http://schemas.microsoft.com/office/drawing/2014/main" id="{27B1489B-955E-43BC-A4FF-1752A677E715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4916" y="0"/>
            <a:ext cx="3062470" cy="2196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Lemon shark - Wikipedia">
            <a:extLst>
              <a:ext uri="{FF2B5EF4-FFF2-40B4-BE49-F238E27FC236}">
                <a16:creationId xmlns:a16="http://schemas.microsoft.com/office/drawing/2014/main" id="{3D6B4C4D-BC5A-4BE0-ABA4-07428BF3C77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418" y="2291735"/>
            <a:ext cx="3497498" cy="222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6C11E2-CD03-4EF2-A1A8-7C79E3F3E0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2079" y="0"/>
            <a:ext cx="3497498" cy="21964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6D07A2-AB05-45DA-B435-4CAE29BCC8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4916" y="2291735"/>
            <a:ext cx="3058313" cy="2224724"/>
          </a:xfrm>
          <a:prstGeom prst="rect">
            <a:avLst/>
          </a:prstGeom>
        </p:spPr>
      </p:pic>
      <p:pic>
        <p:nvPicPr>
          <p:cNvPr id="9" name="Picture 2" descr="Black garden ant - Wikipedia">
            <a:extLst>
              <a:ext uri="{FF2B5EF4-FFF2-40B4-BE49-F238E27FC236}">
                <a16:creationId xmlns:a16="http://schemas.microsoft.com/office/drawing/2014/main" id="{9BC05905-D59D-49F9-8AD7-297A7C98A0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80502" y="2291736"/>
            <a:ext cx="3179800" cy="222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02F8C9-7277-4E9F-A703-5660AB1F9D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4916" y="4611749"/>
            <a:ext cx="3058314" cy="22533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31C607F-1DDE-4098-B0A4-993C0260F9D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0502" y="4600279"/>
            <a:ext cx="3179800" cy="2257721"/>
          </a:xfrm>
          <a:prstGeom prst="rect">
            <a:avLst/>
          </a:prstGeom>
        </p:spPr>
      </p:pic>
      <p:pic>
        <p:nvPicPr>
          <p:cNvPr id="12" name="Picture 4" descr="Egyptian Plover">
            <a:extLst>
              <a:ext uri="{FF2B5EF4-FFF2-40B4-BE49-F238E27FC236}">
                <a16:creationId xmlns:a16="http://schemas.microsoft.com/office/drawing/2014/main" id="{B624AE07-C32E-4F4C-9F98-0FAE885A4E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80501" y="0"/>
            <a:ext cx="3180781" cy="219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EB44E7E-8A4F-4226-B4DF-7A4B3D919A54}"/>
              </a:ext>
            </a:extLst>
          </p:cNvPr>
          <p:cNvSpPr txBox="1"/>
          <p:nvPr/>
        </p:nvSpPr>
        <p:spPr>
          <a:xfrm>
            <a:off x="5056001" y="1816022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Egyptian Plover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501C07-7AC5-4437-AFAE-A5A3A5A18591}"/>
              </a:ext>
            </a:extLst>
          </p:cNvPr>
          <p:cNvSpPr txBox="1"/>
          <p:nvPr/>
        </p:nvSpPr>
        <p:spPr>
          <a:xfrm>
            <a:off x="8477766" y="1827112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Giraffe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BDBD10-BC21-4F87-8F6D-DCCB11E2240E}"/>
              </a:ext>
            </a:extLst>
          </p:cNvPr>
          <p:cNvSpPr txBox="1"/>
          <p:nvPr/>
        </p:nvSpPr>
        <p:spPr>
          <a:xfrm>
            <a:off x="1849671" y="4147127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>
                <a:solidFill>
                  <a:schemeClr val="bg1"/>
                </a:solidFill>
              </a:rPr>
              <a:t>Oxpecker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D08512-7E3C-4ABC-8911-DBE6FA999407}"/>
              </a:ext>
            </a:extLst>
          </p:cNvPr>
          <p:cNvSpPr txBox="1"/>
          <p:nvPr/>
        </p:nvSpPr>
        <p:spPr>
          <a:xfrm>
            <a:off x="1849671" y="6450653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Blackfly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E59995-AB51-4A00-A1E2-A01706F37521}"/>
              </a:ext>
            </a:extLst>
          </p:cNvPr>
          <p:cNvSpPr txBox="1"/>
          <p:nvPr/>
        </p:nvSpPr>
        <p:spPr>
          <a:xfrm>
            <a:off x="5053923" y="4147127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Black ants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E0DCAB-9FC6-42B8-AC48-7136956503C1}"/>
              </a:ext>
            </a:extLst>
          </p:cNvPr>
          <p:cNvSpPr txBox="1"/>
          <p:nvPr/>
        </p:nvSpPr>
        <p:spPr>
          <a:xfrm>
            <a:off x="5053922" y="6488668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Crocodile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57946A-37FD-4477-9F0E-545240069FA2}"/>
              </a:ext>
            </a:extLst>
          </p:cNvPr>
          <p:cNvSpPr txBox="1"/>
          <p:nvPr/>
        </p:nvSpPr>
        <p:spPr>
          <a:xfrm>
            <a:off x="1793085" y="1822792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Remora fish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7F8633-AA41-4D7C-BE8A-6AD99847AF17}"/>
              </a:ext>
            </a:extLst>
          </p:cNvPr>
          <p:cNvSpPr txBox="1"/>
          <p:nvPr/>
        </p:nvSpPr>
        <p:spPr>
          <a:xfrm>
            <a:off x="8479755" y="4147127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Lemon shark</a:t>
            </a:r>
          </a:p>
        </p:txBody>
      </p:sp>
    </p:spTree>
    <p:extLst>
      <p:ext uri="{BB962C8B-B14F-4D97-AF65-F5344CB8AC3E}">
        <p14:creationId xmlns:p14="http://schemas.microsoft.com/office/powerpoint/2010/main" val="281405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A364D8D-4690-4CAE-9428-00B3D5795C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4697359" y="3887874"/>
            <a:ext cx="7293536" cy="2970106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A7D6CF7-3310-4C2F-9453-F764838C1EF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637" y="9417"/>
            <a:ext cx="6569995" cy="2969294"/>
          </a:xfrm>
          <a:custGeom>
            <a:avLst/>
            <a:gdLst/>
            <a:ahLst/>
            <a:cxnLst/>
            <a:rect l="l" t="t" r="r" b="b"/>
            <a:pathLst>
              <a:path w="7215401" h="2969304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5840224" y="2969304"/>
                </a:lnTo>
                <a:lnTo>
                  <a:pt x="0" y="2969304"/>
                </a:lnTo>
                <a:close/>
              </a:path>
            </a:pathLst>
          </a:cu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6E7C4F-1945-4D67-9F1E-113F59E1658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4" r="-3" b="-3"/>
          <a:stretch/>
        </p:blipFill>
        <p:spPr>
          <a:xfrm>
            <a:off x="6010060" y="-10"/>
            <a:ext cx="5982134" cy="3750724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</p:spPr>
      </p:pic>
      <p:pic>
        <p:nvPicPr>
          <p:cNvPr id="5" name="Picture 2" descr="An red-billed oxpecker sits on an impala's head">
            <a:extLst>
              <a:ext uri="{FF2B5EF4-FFF2-40B4-BE49-F238E27FC236}">
                <a16:creationId xmlns:a16="http://schemas.microsoft.com/office/drawing/2014/main" id="{DD3CDD35-AD28-4356-A0EE-407DFADCA4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8091" y="3106444"/>
            <a:ext cx="5654116" cy="3751536"/>
          </a:xfrm>
          <a:custGeom>
            <a:avLst/>
            <a:gdLst/>
            <a:ahLst/>
            <a:cxnLst/>
            <a:rect l="l" t="t" r="r" b="b"/>
            <a:pathLst>
              <a:path w="6209553" h="3751536">
                <a:moveTo>
                  <a:pt x="0" y="0"/>
                </a:moveTo>
                <a:lnTo>
                  <a:pt x="5776701" y="0"/>
                </a:lnTo>
                <a:lnTo>
                  <a:pt x="4041567" y="3746529"/>
                </a:lnTo>
                <a:lnTo>
                  <a:pt x="6209553" y="3746529"/>
                </a:lnTo>
                <a:lnTo>
                  <a:pt x="6209553" y="3746530"/>
                </a:lnTo>
                <a:lnTo>
                  <a:pt x="1647632" y="3746530"/>
                </a:lnTo>
                <a:lnTo>
                  <a:pt x="1647632" y="3751536"/>
                </a:lnTo>
                <a:lnTo>
                  <a:pt x="0" y="375153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05A55F-B86B-4D9A-B95A-92D2ECA11386}"/>
              </a:ext>
            </a:extLst>
          </p:cNvPr>
          <p:cNvSpPr txBox="1"/>
          <p:nvPr/>
        </p:nvSpPr>
        <p:spPr>
          <a:xfrm>
            <a:off x="3213743" y="2599952"/>
            <a:ext cx="2049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Blackfly and ants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0A8E4B-48DE-4BB4-AE5A-2F66FE497F48}"/>
              </a:ext>
            </a:extLst>
          </p:cNvPr>
          <p:cNvSpPr txBox="1"/>
          <p:nvPr/>
        </p:nvSpPr>
        <p:spPr>
          <a:xfrm>
            <a:off x="2107684" y="6488638"/>
            <a:ext cx="2680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Giraffe and </a:t>
            </a:r>
            <a:r>
              <a:rPr lang="en-GB" b="1" dirty="0" err="1">
                <a:solidFill>
                  <a:schemeClr val="bg1"/>
                </a:solidFill>
              </a:rPr>
              <a:t>Oxpecker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8CB85E-22F3-40F2-85C8-D20A9F46A48D}"/>
              </a:ext>
            </a:extLst>
          </p:cNvPr>
          <p:cNvSpPr txBox="1"/>
          <p:nvPr/>
        </p:nvSpPr>
        <p:spPr>
          <a:xfrm>
            <a:off x="7440307" y="3381382"/>
            <a:ext cx="3489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Crocodile and Egyptian plover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F945C4-0C9C-464C-AB03-44BDA06C23D9}"/>
              </a:ext>
            </a:extLst>
          </p:cNvPr>
          <p:cNvSpPr txBox="1"/>
          <p:nvPr/>
        </p:nvSpPr>
        <p:spPr>
          <a:xfrm>
            <a:off x="6548149" y="6488648"/>
            <a:ext cx="380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Lemon shark and Remora fish </a:t>
            </a:r>
          </a:p>
        </p:txBody>
      </p:sp>
    </p:spTree>
    <p:extLst>
      <p:ext uri="{BB962C8B-B14F-4D97-AF65-F5344CB8AC3E}">
        <p14:creationId xmlns:p14="http://schemas.microsoft.com/office/powerpoint/2010/main" val="151573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FBA8F3-2F33-4926-9C4E-FFDEA1CF89DC}"/>
              </a:ext>
            </a:extLst>
          </p:cNvPr>
          <p:cNvSpPr txBox="1"/>
          <p:nvPr/>
        </p:nvSpPr>
        <p:spPr>
          <a:xfrm>
            <a:off x="7766731" y="4942951"/>
            <a:ext cx="28956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What links these animals and plants?</a:t>
            </a:r>
          </a:p>
        </p:txBody>
      </p:sp>
      <p:pic>
        <p:nvPicPr>
          <p:cNvPr id="3" name="Picture 2" descr="senita cactus (Cactus of Metro Phoenix (April 2021 EcoQuest Guide)) ·  iNaturalist">
            <a:extLst>
              <a:ext uri="{FF2B5EF4-FFF2-40B4-BE49-F238E27FC236}">
                <a16:creationId xmlns:a16="http://schemas.microsoft.com/office/drawing/2014/main" id="{67102CC6-4094-490F-A3E9-A50C004110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1310"/>
          <a:stretch/>
        </p:blipFill>
        <p:spPr bwMode="auto">
          <a:xfrm>
            <a:off x="1093531" y="0"/>
            <a:ext cx="2742203" cy="221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1FB9F5E0-DE58-4B95-943B-B03CA2DAB0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25872" y="4556813"/>
            <a:ext cx="3740859" cy="215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610177-93CE-47BD-801A-216CAB4638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531" y="2304468"/>
            <a:ext cx="2742203" cy="2248677"/>
          </a:xfrm>
          <a:prstGeom prst="rect">
            <a:avLst/>
          </a:prstGeom>
        </p:spPr>
      </p:pic>
      <p:pic>
        <p:nvPicPr>
          <p:cNvPr id="6" name="Picture 14" descr="Hummingbird guide: species facts and where to see | BBC Wildlife | Discover  Wildlife">
            <a:extLst>
              <a:ext uri="{FF2B5EF4-FFF2-40B4-BE49-F238E27FC236}">
                <a16:creationId xmlns:a16="http://schemas.microsoft.com/office/drawing/2014/main" id="{246B100F-FFD4-45CB-906D-4CE474F1B4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39" r="6369"/>
          <a:stretch/>
        </p:blipFill>
        <p:spPr bwMode="auto">
          <a:xfrm>
            <a:off x="1093530" y="4639383"/>
            <a:ext cx="2742203" cy="221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8" descr="Carlsberg and WWF launch seagrass restoration project - edie">
            <a:extLst>
              <a:ext uri="{FF2B5EF4-FFF2-40B4-BE49-F238E27FC236}">
                <a16:creationId xmlns:a16="http://schemas.microsoft.com/office/drawing/2014/main" id="{614FCC8C-979E-467A-8924-615D0736DF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2"/>
          <a:stretch/>
        </p:blipFill>
        <p:spPr bwMode="auto">
          <a:xfrm>
            <a:off x="3943062" y="2304468"/>
            <a:ext cx="4153256" cy="223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0" descr="Researchers are using drones and AI to count dugongs in the ocean | Mashable">
            <a:extLst>
              <a:ext uri="{FF2B5EF4-FFF2-40B4-BE49-F238E27FC236}">
                <a16:creationId xmlns:a16="http://schemas.microsoft.com/office/drawing/2014/main" id="{DA88DD3B-8D82-4AA1-9188-3BFF7A55FA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77"/>
          <a:stretch/>
        </p:blipFill>
        <p:spPr bwMode="auto">
          <a:xfrm>
            <a:off x="3943059" y="-9812"/>
            <a:ext cx="4153256" cy="221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B36E48-34D4-4EDD-9691-2015E4FA313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51"/>
          <a:stretch/>
        </p:blipFill>
        <p:spPr>
          <a:xfrm>
            <a:off x="8210592" y="2304468"/>
            <a:ext cx="3488077" cy="2239252"/>
          </a:xfrm>
          <a:prstGeom prst="rect">
            <a:avLst/>
          </a:prstGeom>
        </p:spPr>
      </p:pic>
      <p:pic>
        <p:nvPicPr>
          <p:cNvPr id="10" name="Picture 22" descr="Bottlebrush: cultivation &amp; care - Plantura">
            <a:extLst>
              <a:ext uri="{FF2B5EF4-FFF2-40B4-BE49-F238E27FC236}">
                <a16:creationId xmlns:a16="http://schemas.microsoft.com/office/drawing/2014/main" id="{4991D7FB-EDFF-43E1-ACA2-AE9BFD9211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8"/>
          <a:stretch/>
        </p:blipFill>
        <p:spPr bwMode="auto">
          <a:xfrm>
            <a:off x="8220204" y="-1"/>
            <a:ext cx="3477798" cy="220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9D66BA-2400-44F0-9F9A-58E8311D7E37}"/>
              </a:ext>
            </a:extLst>
          </p:cNvPr>
          <p:cNvSpPr txBox="1"/>
          <p:nvPr/>
        </p:nvSpPr>
        <p:spPr>
          <a:xfrm>
            <a:off x="5067144" y="4174388"/>
            <a:ext cx="1956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Sea grass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4FFF90-BDB6-4FD5-82FA-ACF8DA37F7D9}"/>
              </a:ext>
            </a:extLst>
          </p:cNvPr>
          <p:cNvSpPr txBox="1"/>
          <p:nvPr/>
        </p:nvSpPr>
        <p:spPr>
          <a:xfrm>
            <a:off x="1460689" y="6523243"/>
            <a:ext cx="1956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Hummingbird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3B2698-4E35-49E3-B716-8691082EBE80}"/>
              </a:ext>
            </a:extLst>
          </p:cNvPr>
          <p:cNvSpPr txBox="1"/>
          <p:nvPr/>
        </p:nvSpPr>
        <p:spPr>
          <a:xfrm>
            <a:off x="1460688" y="4199151"/>
            <a:ext cx="1956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Blue salvia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D33FAA-4F89-40F6-A990-F0D4079C0440}"/>
              </a:ext>
            </a:extLst>
          </p:cNvPr>
          <p:cNvSpPr txBox="1"/>
          <p:nvPr/>
        </p:nvSpPr>
        <p:spPr>
          <a:xfrm>
            <a:off x="9067731" y="4183813"/>
            <a:ext cx="1956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Honey possum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24F630-70AE-457A-A6D1-CE97EF21C252}"/>
              </a:ext>
            </a:extLst>
          </p:cNvPr>
          <p:cNvSpPr txBox="1"/>
          <p:nvPr/>
        </p:nvSpPr>
        <p:spPr>
          <a:xfrm>
            <a:off x="5090013" y="1871563"/>
            <a:ext cx="1956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Dugong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6FF69F-A695-4E00-86C9-19DDFC315172}"/>
              </a:ext>
            </a:extLst>
          </p:cNvPr>
          <p:cNvSpPr txBox="1"/>
          <p:nvPr/>
        </p:nvSpPr>
        <p:spPr>
          <a:xfrm>
            <a:off x="8793912" y="1839473"/>
            <a:ext cx="2481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Bottlebrush plant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37C090-C5C1-4BA1-B835-21ECDFAB1B24}"/>
              </a:ext>
            </a:extLst>
          </p:cNvPr>
          <p:cNvSpPr txBox="1"/>
          <p:nvPr/>
        </p:nvSpPr>
        <p:spPr>
          <a:xfrm>
            <a:off x="4859750" y="6523243"/>
            <a:ext cx="1956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Moth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708609-9D53-4DDC-8F47-11A0816B5D61}"/>
              </a:ext>
            </a:extLst>
          </p:cNvPr>
          <p:cNvSpPr txBox="1"/>
          <p:nvPr/>
        </p:nvSpPr>
        <p:spPr>
          <a:xfrm>
            <a:off x="1479301" y="1856954"/>
            <a:ext cx="1956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>
                <a:solidFill>
                  <a:schemeClr val="bg1"/>
                </a:solidFill>
              </a:rPr>
              <a:t>Senita</a:t>
            </a:r>
            <a:r>
              <a:rPr lang="en-GB" b="1" dirty="0">
                <a:solidFill>
                  <a:schemeClr val="bg1"/>
                </a:solidFill>
              </a:rPr>
              <a:t> cactus</a:t>
            </a:r>
          </a:p>
        </p:txBody>
      </p:sp>
    </p:spTree>
    <p:extLst>
      <p:ext uri="{BB962C8B-B14F-4D97-AF65-F5344CB8AC3E}">
        <p14:creationId xmlns:p14="http://schemas.microsoft.com/office/powerpoint/2010/main" val="79610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n on ✿ CANTO MATUTINO ✿">
            <a:extLst>
              <a:ext uri="{FF2B5EF4-FFF2-40B4-BE49-F238E27FC236}">
                <a16:creationId xmlns:a16="http://schemas.microsoft.com/office/drawing/2014/main" id="{B418CFED-2EDE-4E30-AEC2-D3039BA320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 bwMode="auto">
          <a:xfrm>
            <a:off x="1140643" y="-22131"/>
            <a:ext cx="6457361" cy="2969294"/>
          </a:xfrm>
          <a:custGeom>
            <a:avLst/>
            <a:gdLst/>
            <a:ahLst/>
            <a:cxnLst/>
            <a:rect l="l" t="t" r="r" b="b"/>
            <a:pathLst>
              <a:path w="7215401" h="2969304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5840224" y="2969304"/>
                </a:lnTo>
                <a:lnTo>
                  <a:pt x="0" y="296930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CE46EC6B-B3C2-4B75-A7C2-AB39266C2D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0" y="-22131"/>
            <a:ext cx="5958837" cy="3750724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The possum with an insatiable sweet tooth - Australian Geographic">
            <a:extLst>
              <a:ext uri="{FF2B5EF4-FFF2-40B4-BE49-F238E27FC236}">
                <a16:creationId xmlns:a16="http://schemas.microsoft.com/office/drawing/2014/main" id="{1D92A77A-F9F5-4D60-80B7-3BD92D3593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 bwMode="auto">
          <a:xfrm>
            <a:off x="4845377" y="3785675"/>
            <a:ext cx="7219362" cy="2970106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enita Moth Photograph by Gregory G. Dimijian, M.D. | Fine Art America">
            <a:extLst>
              <a:ext uri="{FF2B5EF4-FFF2-40B4-BE49-F238E27FC236}">
                <a16:creationId xmlns:a16="http://schemas.microsoft.com/office/drawing/2014/main" id="{9B76543F-F051-4909-849B-8D8C034396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 bwMode="auto">
          <a:xfrm>
            <a:off x="1140642" y="2997835"/>
            <a:ext cx="5608949" cy="3751536"/>
          </a:xfrm>
          <a:custGeom>
            <a:avLst/>
            <a:gdLst/>
            <a:ahLst/>
            <a:cxnLst/>
            <a:rect l="l" t="t" r="r" b="b"/>
            <a:pathLst>
              <a:path w="6209553" h="3751536">
                <a:moveTo>
                  <a:pt x="0" y="0"/>
                </a:moveTo>
                <a:lnTo>
                  <a:pt x="5776701" y="0"/>
                </a:lnTo>
                <a:lnTo>
                  <a:pt x="4041567" y="3746529"/>
                </a:lnTo>
                <a:lnTo>
                  <a:pt x="6209553" y="3746529"/>
                </a:lnTo>
                <a:lnTo>
                  <a:pt x="6209553" y="3746530"/>
                </a:lnTo>
                <a:lnTo>
                  <a:pt x="1647632" y="3746530"/>
                </a:lnTo>
                <a:lnTo>
                  <a:pt x="1647632" y="3751536"/>
                </a:lnTo>
                <a:lnTo>
                  <a:pt x="0" y="375153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3CF674-BC83-480B-A32C-3E74F89714D2}"/>
              </a:ext>
            </a:extLst>
          </p:cNvPr>
          <p:cNvSpPr txBox="1"/>
          <p:nvPr/>
        </p:nvSpPr>
        <p:spPr>
          <a:xfrm>
            <a:off x="2167111" y="2577831"/>
            <a:ext cx="3503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Hummingbird and blue salvia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0AFF61-B5CA-4E99-8700-6231CEB06890}"/>
              </a:ext>
            </a:extLst>
          </p:cNvPr>
          <p:cNvSpPr txBox="1"/>
          <p:nvPr/>
        </p:nvSpPr>
        <p:spPr>
          <a:xfrm>
            <a:off x="7762988" y="3359261"/>
            <a:ext cx="337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Dugong and sea grass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B0F465-1500-409E-A705-419BA7302FF0}"/>
              </a:ext>
            </a:extLst>
          </p:cNvPr>
          <p:cNvSpPr txBox="1"/>
          <p:nvPr/>
        </p:nvSpPr>
        <p:spPr>
          <a:xfrm>
            <a:off x="1431330" y="6380039"/>
            <a:ext cx="313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>
                <a:solidFill>
                  <a:schemeClr val="bg1"/>
                </a:solidFill>
              </a:rPr>
              <a:t>Senita</a:t>
            </a:r>
            <a:r>
              <a:rPr lang="en-GB" b="1" dirty="0">
                <a:solidFill>
                  <a:schemeClr val="bg1"/>
                </a:solidFill>
              </a:rPr>
              <a:t> cactus and moth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08F32C-20DB-4EAE-8CDC-0BE5A74077C2}"/>
              </a:ext>
            </a:extLst>
          </p:cNvPr>
          <p:cNvSpPr txBox="1"/>
          <p:nvPr/>
        </p:nvSpPr>
        <p:spPr>
          <a:xfrm>
            <a:off x="6683454" y="6380039"/>
            <a:ext cx="4461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Honey possum and Bottlebrush plant</a:t>
            </a:r>
          </a:p>
        </p:txBody>
      </p:sp>
    </p:spTree>
    <p:extLst>
      <p:ext uri="{BB962C8B-B14F-4D97-AF65-F5344CB8AC3E}">
        <p14:creationId xmlns:p14="http://schemas.microsoft.com/office/powerpoint/2010/main" val="1487423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DoP &amp; DoW Education PowerPoint template</Template>
  <TotalTime>13</TotalTime>
  <Words>69</Words>
  <Application>Microsoft Office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Sanders</dc:creator>
  <cp:lastModifiedBy>Robert Sanders</cp:lastModifiedBy>
  <cp:revision>1</cp:revision>
  <dcterms:created xsi:type="dcterms:W3CDTF">2022-08-11T10:52:00Z</dcterms:created>
  <dcterms:modified xsi:type="dcterms:W3CDTF">2022-08-11T11:05:43Z</dcterms:modified>
</cp:coreProperties>
</file>