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handoutMasterIdLst>
    <p:handoutMasterId r:id="rId17"/>
  </p:handoutMasterIdLst>
  <p:sldIdLst>
    <p:sldId id="368" r:id="rId2"/>
    <p:sldId id="361" r:id="rId3"/>
    <p:sldId id="328" r:id="rId4"/>
    <p:sldId id="371" r:id="rId5"/>
    <p:sldId id="363" r:id="rId6"/>
    <p:sldId id="362" r:id="rId7"/>
    <p:sldId id="364" r:id="rId8"/>
    <p:sldId id="357" r:id="rId9"/>
    <p:sldId id="356" r:id="rId10"/>
    <p:sldId id="348" r:id="rId11"/>
    <p:sldId id="369" r:id="rId12"/>
    <p:sldId id="370" r:id="rId13"/>
    <p:sldId id="355" r:id="rId14"/>
    <p:sldId id="366" r:id="rId15"/>
  </p:sldIdLst>
  <p:sldSz cx="9144000" cy="6858000" type="screen4x3"/>
  <p:notesSz cx="6669088" cy="9753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gray"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53" autoAdjust="0"/>
    <p:restoredTop sz="95031" autoAdjust="0"/>
  </p:normalViewPr>
  <p:slideViewPr>
    <p:cSldViewPr snapToGrid="0" snapToObjects="1">
      <p:cViewPr varScale="1">
        <p:scale>
          <a:sx n="109" d="100"/>
          <a:sy n="109" d="100"/>
        </p:scale>
        <p:origin x="1332"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8768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777607" y="0"/>
            <a:ext cx="2889938" cy="487680"/>
          </a:xfrm>
          <a:prstGeom prst="rect">
            <a:avLst/>
          </a:prstGeom>
        </p:spPr>
        <p:txBody>
          <a:bodyPr vert="horz" lIns="91440" tIns="45720" rIns="91440" bIns="45720" rtlCol="0"/>
          <a:lstStyle>
            <a:lvl1pPr algn="r">
              <a:defRPr sz="1200"/>
            </a:lvl1pPr>
          </a:lstStyle>
          <a:p>
            <a:fld id="{0369CF41-2C29-B44B-8C15-8F7F21528C5A}" type="datetimeFigureOut">
              <a:rPr lang="en-US" smtClean="0"/>
              <a:pPr/>
              <a:t>6/15/2022</a:t>
            </a:fld>
            <a:endParaRPr lang="en-US"/>
          </a:p>
        </p:txBody>
      </p:sp>
      <p:sp>
        <p:nvSpPr>
          <p:cNvPr id="4" name="Footer Placeholder 3"/>
          <p:cNvSpPr>
            <a:spLocks noGrp="1"/>
          </p:cNvSpPr>
          <p:nvPr>
            <p:ph type="ftr" sz="quarter" idx="2"/>
          </p:nvPr>
        </p:nvSpPr>
        <p:spPr>
          <a:xfrm>
            <a:off x="0" y="9264227"/>
            <a:ext cx="2889938" cy="48768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777607" y="9264227"/>
            <a:ext cx="2889938" cy="487680"/>
          </a:xfrm>
          <a:prstGeom prst="rect">
            <a:avLst/>
          </a:prstGeom>
        </p:spPr>
        <p:txBody>
          <a:bodyPr vert="horz" lIns="91440" tIns="45720" rIns="91440" bIns="45720" rtlCol="0" anchor="b"/>
          <a:lstStyle>
            <a:lvl1pPr algn="r">
              <a:defRPr sz="1200"/>
            </a:lvl1pPr>
          </a:lstStyle>
          <a:p>
            <a:fld id="{3CC6F64F-D7AE-5742-88E6-B1CC03CEC998}" type="slidenum">
              <a:rPr lang="en-US" smtClean="0"/>
              <a:pPr/>
              <a:t>‹#›</a:t>
            </a:fld>
            <a:endParaRPr lang="en-US"/>
          </a:p>
        </p:txBody>
      </p:sp>
    </p:spTree>
    <p:extLst>
      <p:ext uri="{BB962C8B-B14F-4D97-AF65-F5344CB8AC3E}">
        <p14:creationId xmlns:p14="http://schemas.microsoft.com/office/powerpoint/2010/main" val="29310897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8768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7607" y="0"/>
            <a:ext cx="2889938" cy="487680"/>
          </a:xfrm>
          <a:prstGeom prst="rect">
            <a:avLst/>
          </a:prstGeom>
        </p:spPr>
        <p:txBody>
          <a:bodyPr vert="horz" lIns="91440" tIns="45720" rIns="91440" bIns="45720" rtlCol="0"/>
          <a:lstStyle>
            <a:lvl1pPr algn="r">
              <a:defRPr sz="1200"/>
            </a:lvl1pPr>
          </a:lstStyle>
          <a:p>
            <a:fld id="{0BE86BA5-1565-0A4D-BB85-99907E89233F}" type="datetimeFigureOut">
              <a:rPr lang="en-US" smtClean="0"/>
              <a:pPr/>
              <a:t>6/15/2022</a:t>
            </a:fld>
            <a:endParaRPr lang="en-US"/>
          </a:p>
        </p:txBody>
      </p:sp>
      <p:sp>
        <p:nvSpPr>
          <p:cNvPr id="4" name="Slide Image Placeholder 3"/>
          <p:cNvSpPr>
            <a:spLocks noGrp="1" noRot="1" noChangeAspect="1"/>
          </p:cNvSpPr>
          <p:nvPr>
            <p:ph type="sldImg" idx="2"/>
          </p:nvPr>
        </p:nvSpPr>
        <p:spPr>
          <a:xfrm>
            <a:off x="895350" y="731838"/>
            <a:ext cx="4878388" cy="36576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909" y="4632960"/>
            <a:ext cx="5335270" cy="438912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264227"/>
            <a:ext cx="2889938" cy="48768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7607" y="9264227"/>
            <a:ext cx="2889938" cy="487680"/>
          </a:xfrm>
          <a:prstGeom prst="rect">
            <a:avLst/>
          </a:prstGeom>
        </p:spPr>
        <p:txBody>
          <a:bodyPr vert="horz" lIns="91440" tIns="45720" rIns="91440" bIns="45720" rtlCol="0" anchor="b"/>
          <a:lstStyle>
            <a:lvl1pPr algn="r">
              <a:defRPr sz="1200"/>
            </a:lvl1pPr>
          </a:lstStyle>
          <a:p>
            <a:fld id="{5199BF2C-1D2F-4444-B4C1-1E40D1F91854}" type="slidenum">
              <a:rPr lang="en-US" smtClean="0"/>
              <a:pPr/>
              <a:t>‹#›</a:t>
            </a:fld>
            <a:endParaRPr lang="en-US"/>
          </a:p>
        </p:txBody>
      </p:sp>
    </p:spTree>
    <p:extLst>
      <p:ext uri="{BB962C8B-B14F-4D97-AF65-F5344CB8AC3E}">
        <p14:creationId xmlns:p14="http://schemas.microsoft.com/office/powerpoint/2010/main" val="33836430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99BF2C-1D2F-4444-B4C1-1E40D1F91854}" type="slidenum">
              <a:rPr lang="en-US" smtClean="0"/>
              <a:pPr/>
              <a:t>4</a:t>
            </a:fld>
            <a:endParaRPr lang="en-US"/>
          </a:p>
        </p:txBody>
      </p:sp>
    </p:spTree>
    <p:extLst>
      <p:ext uri="{BB962C8B-B14F-4D97-AF65-F5344CB8AC3E}">
        <p14:creationId xmlns:p14="http://schemas.microsoft.com/office/powerpoint/2010/main" val="4007956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Same Side Corner Rectangle 6"/>
          <p:cNvSpPr/>
          <p:nvPr/>
        </p:nvSpPr>
        <p:spPr>
          <a:xfrm rot="16200000">
            <a:off x="1066801" y="1603786"/>
            <a:ext cx="3474720" cy="3474720"/>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25"/>
          <p:cNvGrpSpPr>
            <a:grpSpLocks noChangeAspect="1"/>
          </p:cNvGrpSpPr>
          <p:nvPr/>
        </p:nvGrpSpPr>
        <p:grpSpPr>
          <a:xfrm>
            <a:off x="2071048" y="2502945"/>
            <a:ext cx="1466879" cy="1676400"/>
            <a:chOff x="1230573" y="1890215"/>
            <a:chExt cx="1444388" cy="1650696"/>
          </a:xfrm>
        </p:grpSpPr>
        <p:sp>
          <p:nvSpPr>
            <p:cNvPr id="9" name="Oval 8"/>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Oval 9"/>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Oval 10"/>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Oval 11"/>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Date Placeholder 3"/>
          <p:cNvSpPr>
            <a:spLocks noGrp="1"/>
          </p:cNvSpPr>
          <p:nvPr>
            <p:ph type="dt" sz="half" idx="10"/>
          </p:nvPr>
        </p:nvSpPr>
        <p:spPr/>
        <p:txBody>
          <a:bodyPr/>
          <a:lstStyle/>
          <a:p>
            <a:fld id="{A2F0292D-1797-49A5-8D2D-8D50C72EF3CC}" type="datetimeFigureOut">
              <a:rPr lang="en-US" smtClean="0"/>
              <a:pPr/>
              <a:t>6/15/2022</a:t>
            </a:fld>
            <a:endParaRPr lang="en-US"/>
          </a:p>
        </p:txBody>
      </p:sp>
      <p:sp>
        <p:nvSpPr>
          <p:cNvPr id="5" name="Footer Placeholder 4"/>
          <p:cNvSpPr>
            <a:spLocks noGrp="1"/>
          </p:cNvSpPr>
          <p:nvPr>
            <p:ph type="ftr" sz="quarter" idx="11"/>
          </p:nvPr>
        </p:nvSpPr>
        <p:spPr>
          <a:xfrm>
            <a:off x="457200" y="6356350"/>
            <a:ext cx="2895600" cy="365125"/>
          </a:xfrm>
        </p:spPr>
        <p:txBody>
          <a:bodyPr/>
          <a:lstStyle/>
          <a:p>
            <a:endParaRPr lang="en-US"/>
          </a:p>
        </p:txBody>
      </p:sp>
      <p:sp>
        <p:nvSpPr>
          <p:cNvPr id="6" name="Slide Number Placeholder 5"/>
          <p:cNvSpPr>
            <a:spLocks noGrp="1"/>
          </p:cNvSpPr>
          <p:nvPr>
            <p:ph type="sldNum" sz="quarter" idx="12"/>
          </p:nvPr>
        </p:nvSpPr>
        <p:spPr>
          <a:xfrm>
            <a:off x="4267200" y="6356350"/>
            <a:ext cx="609600" cy="365125"/>
          </a:xfrm>
        </p:spPr>
        <p:txBody>
          <a:bodyPr vert="horz" lIns="91440" tIns="45720" rIns="91440" bIns="45720" rtlCol="0" anchor="ctr"/>
          <a:lstStyle>
            <a:lvl1pPr marL="0" algn="ctr" defTabSz="914400" rtl="0" eaLnBrk="1" latinLnBrk="0" hangingPunct="1">
              <a:defRPr sz="900" b="1" kern="1200">
                <a:solidFill>
                  <a:schemeClr val="bg1">
                    <a:lumMod val="75000"/>
                  </a:schemeClr>
                </a:solidFill>
                <a:latin typeface="+mn-lt"/>
                <a:ea typeface="+mn-ea"/>
                <a:cs typeface="+mn-cs"/>
              </a:defRPr>
            </a:lvl1pPr>
          </a:lstStyle>
          <a:p>
            <a:fld id="{D6CC888B-D9F9-4E54-B722-F151A9F45E95}" type="slidenum">
              <a:rPr lang="en-US" smtClean="0"/>
              <a:pPr/>
              <a:t>‹#›</a:t>
            </a:fld>
            <a:endParaRPr lang="en-US"/>
          </a:p>
        </p:txBody>
      </p:sp>
      <p:sp>
        <p:nvSpPr>
          <p:cNvPr id="13" name="Round Same Side Corner Rectangle 12"/>
          <p:cNvSpPr/>
          <p:nvPr/>
        </p:nvSpPr>
        <p:spPr>
          <a:xfrm rot="5400000" flipH="1">
            <a:off x="4572000" y="1603786"/>
            <a:ext cx="3474720" cy="3474720"/>
          </a:xfrm>
          <a:prstGeom prst="round2SameRect">
            <a:avLst>
              <a:gd name="adj1" fmla="val 3122"/>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4651248" y="1680881"/>
            <a:ext cx="3273552" cy="1640541"/>
          </a:xfrm>
        </p:spPr>
        <p:txBody>
          <a:bodyPr vert="horz" lIns="91440" tIns="0" rIns="91440" bIns="0" rtlCol="0" anchor="b" anchorCtr="0">
            <a:noAutofit/>
          </a:bodyPr>
          <a:lstStyle>
            <a:lvl1pPr algn="ct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en-GB"/>
              <a:t>Click to edit Master title style</a:t>
            </a:r>
            <a:endParaRPr/>
          </a:p>
        </p:txBody>
      </p:sp>
      <p:sp>
        <p:nvSpPr>
          <p:cNvPr id="3" name="Subtitle 2"/>
          <p:cNvSpPr>
            <a:spLocks noGrp="1"/>
          </p:cNvSpPr>
          <p:nvPr>
            <p:ph type="subTitle" idx="1"/>
          </p:nvPr>
        </p:nvSpPr>
        <p:spPr>
          <a:xfrm>
            <a:off x="4651248" y="3384176"/>
            <a:ext cx="3273552" cy="530352"/>
          </a:xfrm>
        </p:spPr>
        <p:txBody>
          <a:bodyPr vert="horz" lIns="91440" tIns="0" rIns="91440" bIns="0" rtlCol="0">
            <a:normAutofit/>
          </a:bodyPr>
          <a:lstStyle>
            <a:lvl1pPr marL="0" indent="0" algn="ct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a:lstStyle>
            <a:lvl1pPr>
              <a:buNone/>
              <a:defRPr/>
            </a:lvl1pPr>
          </a:lstStyle>
          <a:p>
            <a:r>
              <a:rPr lang="en-GB"/>
              <a:t>Drag picture to placeholder or click icon to add</a:t>
            </a:r>
            <a:endParaRPr/>
          </a:p>
        </p:txBody>
      </p:sp>
      <p:sp>
        <p:nvSpPr>
          <p:cNvPr id="2" name="Title 1"/>
          <p:cNvSpPr>
            <a:spLocks noGrp="1"/>
          </p:cNvSpPr>
          <p:nvPr>
            <p:ph type="title"/>
          </p:nvPr>
        </p:nvSpPr>
        <p:spPr>
          <a:xfrm>
            <a:off x="3426758" y="5069541"/>
            <a:ext cx="4924425" cy="662519"/>
          </a:xfrm>
        </p:spPr>
        <p:txBody>
          <a:bodyPr anchor="b"/>
          <a:lstStyle>
            <a:lvl1pPr algn="l">
              <a:defRPr sz="1800" b="0"/>
            </a:lvl1pPr>
          </a:lstStyle>
          <a:p>
            <a:r>
              <a:rPr lang="en-GB"/>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A2F0292D-1797-49A5-8D2D-8D50C72EF3CC}" type="datetimeFigureOut">
              <a:rPr lang="en-US" smtClean="0"/>
              <a:pPr/>
              <a:t>6/15/2022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C888B-D9F9-4E54-B722-F151A9F45E9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a:lstStyle>
            <a:lvl1pPr>
              <a:buNone/>
              <a:defRPr/>
            </a:lvl1pPr>
          </a:lstStyle>
          <a:p>
            <a:r>
              <a:rPr lang="en-GB"/>
              <a:t>Drag picture to placeholder or click icon to add</a:t>
            </a:r>
            <a:endParaRPr/>
          </a:p>
        </p:txBody>
      </p:sp>
      <p:sp>
        <p:nvSpPr>
          <p:cNvPr id="2" name="Title 1"/>
          <p:cNvSpPr>
            <a:spLocks noGrp="1"/>
          </p:cNvSpPr>
          <p:nvPr>
            <p:ph type="title"/>
          </p:nvPr>
        </p:nvSpPr>
        <p:spPr>
          <a:xfrm>
            <a:off x="2948318" y="3904812"/>
            <a:ext cx="5416313" cy="681892"/>
          </a:xfrm>
        </p:spPr>
        <p:txBody>
          <a:bodyPr anchor="b"/>
          <a:lstStyle>
            <a:lvl1pPr algn="l">
              <a:defRPr sz="1800" b="0"/>
            </a:lvl1pPr>
          </a:lstStyle>
          <a:p>
            <a:r>
              <a:rPr lang="en-GB"/>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A2F0292D-1797-49A5-8D2D-8D50C72EF3CC}" type="datetimeFigureOut">
              <a:rPr lang="en-US" smtClean="0"/>
              <a:pPr/>
              <a:t>6/15/2022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C888B-D9F9-4E54-B722-F151A9F45E9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a:lstStyle>
            <a:lvl1pPr marL="0" indent="0">
              <a:buNone/>
              <a:defRPr/>
            </a:lvl1pPr>
          </a:lstStyle>
          <a:p>
            <a:r>
              <a:rPr lang="en-GB"/>
              <a:t>Drag picture to placeholder or click icon to add</a:t>
            </a:r>
            <a:endParaRPr/>
          </a:p>
        </p:txBody>
      </p:sp>
      <p:sp>
        <p:nvSpPr>
          <p:cNvPr id="2" name="Title 1"/>
          <p:cNvSpPr>
            <a:spLocks noGrp="1"/>
          </p:cNvSpPr>
          <p:nvPr>
            <p:ph type="title"/>
          </p:nvPr>
        </p:nvSpPr>
        <p:spPr>
          <a:xfrm>
            <a:off x="2948318" y="5055855"/>
            <a:ext cx="5416313" cy="681892"/>
          </a:xfrm>
        </p:spPr>
        <p:txBody>
          <a:bodyPr anchor="b"/>
          <a:lstStyle>
            <a:lvl1pPr algn="l">
              <a:defRPr sz="1800" b="0"/>
            </a:lvl1pPr>
          </a:lstStyle>
          <a:p>
            <a:r>
              <a:rPr lang="en-GB"/>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A2F0292D-1797-49A5-8D2D-8D50C72EF3CC}" type="datetimeFigureOut">
              <a:rPr lang="en-US" smtClean="0"/>
              <a:pPr/>
              <a:t>6/15/2022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C888B-D9F9-4E54-B722-F151A9F45E95}" type="slidenum">
              <a:rPr lang="en-US" smtClean="0"/>
              <a:pPr/>
              <a:t>‹#›</a:t>
            </a:fld>
            <a:endParaRPr lang="en-US"/>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vert="horz" lIns="91440" tIns="45720" rIns="91440" bIns="45720"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r>
              <a:rPr lang="en-GB"/>
              <a:t>Drag picture to placeholder or click icon to add</a:t>
            </a:r>
            <a:endParaRPr/>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vert="horz" lIns="91440" tIns="45720" rIns="91440" bIns="45720"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r>
              <a:rPr lang="en-GB"/>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nchor="b"/>
          <a:lstStyle>
            <a:lvl1pPr algn="l">
              <a:defRPr sz="1800" b="0"/>
            </a:lvl1pPr>
          </a:lstStyle>
          <a:p>
            <a:r>
              <a:rPr lang="en-GB"/>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A2F0292D-1797-49A5-8D2D-8D50C72EF3CC}" type="datetimeFigureOut">
              <a:rPr lang="en-US" smtClean="0"/>
              <a:pPr/>
              <a:t>6/15/2022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C888B-D9F9-4E54-B722-F151A9F45E95}" type="slidenum">
              <a:rPr lang="en-US" smtClean="0"/>
              <a:pPr/>
              <a:t>‹#›</a:t>
            </a:fld>
            <a:endParaRPr lang="en-US"/>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vert="horz" anchor="b" anchorCtr="1">
            <a:normAutofit/>
            <a:scene3d>
              <a:camera prst="orthographicFront">
                <a:rot lat="0" lon="0" rev="10800000"/>
              </a:camera>
              <a:lightRig rig="threePt" dir="t"/>
            </a:scene3d>
          </a:bodyPr>
          <a:lstStyle>
            <a:lvl1pPr marL="0" indent="0">
              <a:buNone/>
              <a:defRPr sz="1600"/>
            </a:lvl1pPr>
          </a:lstStyle>
          <a:p>
            <a:r>
              <a:rPr lang="en-GB"/>
              <a:t>Drag picture to placeholder or click icon to add</a:t>
            </a:r>
            <a:endParaRPr/>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vert="horz" anchor="b" anchorCtr="1">
            <a:normAutofit/>
            <a:scene3d>
              <a:camera prst="orthographicFront">
                <a:rot lat="0" lon="0" rev="10800000"/>
              </a:camera>
              <a:lightRig rig="threePt" dir="t"/>
            </a:scene3d>
          </a:bodyPr>
          <a:lstStyle>
            <a:lvl1pPr marL="0" indent="0">
              <a:buNone/>
              <a:defRPr sz="1600"/>
            </a:lvl1pPr>
          </a:lstStyle>
          <a:p>
            <a:r>
              <a:rPr lang="en-GB"/>
              <a:t>Drag picture to placeholder or click icon to add</a:t>
            </a:r>
            <a:endParaRPr/>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vert="horz" anchor="t" anchorCtr="1">
            <a:normAutofit/>
          </a:bodyPr>
          <a:lstStyle>
            <a:lvl1pPr marL="0" indent="0">
              <a:buNone/>
              <a:defRPr sz="1600"/>
            </a:lvl1pPr>
          </a:lstStyle>
          <a:p>
            <a:r>
              <a:rPr lang="en-GB"/>
              <a:t>Drag picture to placeholder or click icon to add</a:t>
            </a:r>
            <a:endParaRPr/>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vert="horz" anchor="t" anchorCtr="1">
            <a:normAutofit/>
          </a:bodyPr>
          <a:lstStyle>
            <a:lvl1pPr marL="0" indent="0">
              <a:buNone/>
              <a:defRPr sz="1600"/>
            </a:lvl1pPr>
          </a:lstStyle>
          <a:p>
            <a:r>
              <a:rPr lang="en-GB"/>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spcBef>
                <a:spcPts val="6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A2F0292D-1797-49A5-8D2D-8D50C72EF3CC}" type="datetimeFigureOut">
              <a:rPr lang="en-US" smtClean="0"/>
              <a:pPr/>
              <a:t>6/15/2022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C888B-D9F9-4E54-B722-F151A9F45E95}" type="slidenum">
              <a:rPr lang="en-US" smtClean="0"/>
              <a:pPr/>
              <a:t>‹#›</a:t>
            </a:fld>
            <a:endParaRPr lang="en-US"/>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anchor="t" anchorCtr="1">
            <a:normAutofit/>
          </a:bodyPr>
          <a:lstStyle>
            <a:lvl1pPr marL="0" indent="0">
              <a:buNone/>
              <a:defRPr sz="1600"/>
            </a:lvl1pPr>
          </a:lstStyle>
          <a:p>
            <a:r>
              <a:rPr lang="en-GB"/>
              <a:t>Drag picture to placeholder or click icon to add</a:t>
            </a:r>
            <a:endParaRPr/>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anchor="b" anchorCtr="1">
            <a:normAutofit/>
            <a:scene3d>
              <a:camera prst="orthographicFront">
                <a:rot lat="0" lon="0" rev="10800000"/>
              </a:camera>
              <a:lightRig rig="threePt" dir="t"/>
            </a:scene3d>
          </a:bodyPr>
          <a:lstStyle>
            <a:lvl1pPr marL="0" indent="0">
              <a:buNone/>
              <a:defRPr sz="1600"/>
            </a:lvl1pPr>
          </a:lstStyle>
          <a:p>
            <a:r>
              <a:rPr lang="en-GB"/>
              <a:t>Drag picture to placeholder or click icon to add</a:t>
            </a:r>
            <a:endParaRPr/>
          </a:p>
        </p:txBody>
      </p:sp>
      <p:sp>
        <p:nvSpPr>
          <p:cNvPr id="17" name="Text Placeholder 3"/>
          <p:cNvSpPr>
            <a:spLocks noGrp="1"/>
          </p:cNvSpPr>
          <p:nvPr>
            <p:ph type="body" sz="half" idx="15"/>
          </p:nvPr>
        </p:nvSpPr>
        <p:spPr>
          <a:xfrm>
            <a:off x="5840505" y="4108759"/>
            <a:ext cx="2524126" cy="1998756"/>
          </a:xfrm>
        </p:spPr>
        <p:txBody>
          <a:bodyPr/>
          <a:lstStyle>
            <a:lvl1pPr marL="0" indent="0">
              <a:spcBef>
                <a:spcPts val="6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1" name="Text Placeholder 3"/>
          <p:cNvSpPr>
            <a:spLocks noGrp="1"/>
          </p:cNvSpPr>
          <p:nvPr>
            <p:ph type="body" sz="half" idx="16"/>
          </p:nvPr>
        </p:nvSpPr>
        <p:spPr>
          <a:xfrm>
            <a:off x="5840505" y="3442648"/>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2" name="Text Placeholder 3"/>
          <p:cNvSpPr>
            <a:spLocks noGrp="1"/>
          </p:cNvSpPr>
          <p:nvPr>
            <p:ph type="body" sz="half" idx="17"/>
          </p:nvPr>
        </p:nvSpPr>
        <p:spPr>
          <a:xfrm>
            <a:off x="5840505" y="443551"/>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spcBef>
                <a:spcPts val="3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A2F0292D-1797-49A5-8D2D-8D50C72EF3CC}" type="datetimeFigureOut">
              <a:rPr lang="en-US" smtClean="0"/>
              <a:pPr/>
              <a:t>6/15/2022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C888B-D9F9-4E54-B722-F151A9F45E95}" type="slidenum">
              <a:rPr lang="en-US" smtClean="0"/>
              <a:pPr/>
              <a:t>‹#›</a:t>
            </a:fld>
            <a:endParaRPr lang="en-US"/>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anchor="t" anchorCtr="1">
            <a:normAutofit/>
          </a:bodyPr>
          <a:lstStyle>
            <a:lvl1pPr marL="0" indent="0">
              <a:buNone/>
              <a:defRPr sz="1600"/>
            </a:lvl1pPr>
          </a:lstStyle>
          <a:p>
            <a:r>
              <a:rPr lang="en-GB"/>
              <a:t>Drag picture to placeholder or click icon to add</a:t>
            </a:r>
            <a:endParaRPr/>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anchor="b" anchorCtr="1">
            <a:normAutofit/>
            <a:scene3d>
              <a:camera prst="orthographicFront">
                <a:rot lat="0" lon="0" rev="10800000"/>
              </a:camera>
              <a:lightRig rig="threePt" dir="t"/>
            </a:scene3d>
          </a:bodyPr>
          <a:lstStyle>
            <a:lvl1pPr marL="0" indent="0">
              <a:buNone/>
              <a:defRPr sz="1600"/>
            </a:lvl1pPr>
          </a:lstStyle>
          <a:p>
            <a:r>
              <a:rPr lang="en-GB"/>
              <a:t>Drag picture to placeholder or click icon to add</a:t>
            </a:r>
            <a:endParaRPr/>
          </a:p>
        </p:txBody>
      </p:sp>
      <p:sp>
        <p:nvSpPr>
          <p:cNvPr id="22" name="Text Placeholder 3"/>
          <p:cNvSpPr>
            <a:spLocks noGrp="1"/>
          </p:cNvSpPr>
          <p:nvPr>
            <p:ph type="body" sz="half" idx="17"/>
          </p:nvPr>
        </p:nvSpPr>
        <p:spPr>
          <a:xfrm>
            <a:off x="5840505" y="443551"/>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anchor="t" anchorCtr="1">
            <a:normAutofit/>
          </a:bodyPr>
          <a:lstStyle>
            <a:lvl1pPr marL="0" indent="0">
              <a:buNone/>
              <a:defRPr sz="1600"/>
            </a:lvl1pPr>
          </a:lstStyle>
          <a:p>
            <a:r>
              <a:rPr lang="en-GB"/>
              <a:t>Drag picture to placeholder or click icon to add</a:t>
            </a:r>
            <a:endParaRPr/>
          </a:p>
        </p:txBody>
      </p:sp>
      <p:sp>
        <p:nvSpPr>
          <p:cNvPr id="13" name="Text Placeholder 3"/>
          <p:cNvSpPr>
            <a:spLocks noGrp="1"/>
          </p:cNvSpPr>
          <p:nvPr>
            <p:ph type="body" sz="half" idx="19"/>
          </p:nvPr>
        </p:nvSpPr>
        <p:spPr>
          <a:xfrm>
            <a:off x="5840505" y="3133941"/>
            <a:ext cx="2524126" cy="989959"/>
          </a:xfrm>
        </p:spPr>
        <p:txBody>
          <a:bodyPr/>
          <a:lstStyle>
            <a:lvl1pPr marL="0" indent="0">
              <a:spcBef>
                <a:spcPts val="3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3"/>
          <p:cNvSpPr>
            <a:spLocks noGrp="1"/>
          </p:cNvSpPr>
          <p:nvPr>
            <p:ph type="body" sz="half" idx="20"/>
          </p:nvPr>
        </p:nvSpPr>
        <p:spPr>
          <a:xfrm>
            <a:off x="5840505" y="2452048"/>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spcBef>
                <a:spcPts val="30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8" name="Text Placeholder 3"/>
          <p:cNvSpPr>
            <a:spLocks noGrp="1"/>
          </p:cNvSpPr>
          <p:nvPr>
            <p:ph type="body" sz="half" idx="22"/>
          </p:nvPr>
        </p:nvSpPr>
        <p:spPr>
          <a:xfrm>
            <a:off x="5840505" y="4462815"/>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en-GB"/>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4" name="Date Placeholder 3"/>
          <p:cNvSpPr>
            <a:spLocks noGrp="1"/>
          </p:cNvSpPr>
          <p:nvPr>
            <p:ph type="dt" sz="half" idx="10"/>
          </p:nvPr>
        </p:nvSpPr>
        <p:spPr/>
        <p:txBody>
          <a:bodyPr/>
          <a:lstStyle/>
          <a:p>
            <a:fld id="{A2F0292D-1797-49A5-8D2D-8D50C72EF3CC}" type="datetimeFigureOut">
              <a:rPr lang="en-US" smtClean="0"/>
              <a:pPr/>
              <a:t>6/15/2022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C888B-D9F9-4E54-B722-F151A9F45E95}"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en-GB"/>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4" name="Date Placeholder 3"/>
          <p:cNvSpPr>
            <a:spLocks noGrp="1"/>
          </p:cNvSpPr>
          <p:nvPr>
            <p:ph type="dt" sz="half" idx="10"/>
          </p:nvPr>
        </p:nvSpPr>
        <p:spPr/>
        <p:txBody>
          <a:bodyPr/>
          <a:lstStyle/>
          <a:p>
            <a:fld id="{A2F0292D-1797-49A5-8D2D-8D50C72EF3CC}" type="datetimeFigureOut">
              <a:rPr lang="en-US" smtClean="0"/>
              <a:pPr/>
              <a:t>6/15/2022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C888B-D9F9-4E54-B722-F151A9F45E9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a:p>
        </p:txBody>
      </p:sp>
      <p:sp>
        <p:nvSpPr>
          <p:cNvPr id="3" name="Content Placeholder 2"/>
          <p:cNvSpPr>
            <a:spLocks noGrp="1"/>
          </p:cNvSpPr>
          <p:nvPr>
            <p:ph idx="1"/>
          </p:nvPr>
        </p:nvSpPr>
        <p:spPr/>
        <p:txBody>
          <a:bodyPr>
            <a:normAutofit/>
          </a:bodyPr>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4" name="Date Placeholder 3"/>
          <p:cNvSpPr>
            <a:spLocks noGrp="1"/>
          </p:cNvSpPr>
          <p:nvPr>
            <p:ph type="dt" sz="half" idx="10"/>
          </p:nvPr>
        </p:nvSpPr>
        <p:spPr/>
        <p:txBody>
          <a:bodyPr/>
          <a:lstStyle/>
          <a:p>
            <a:fld id="{A2F0292D-1797-49A5-8D2D-8D50C72EF3CC}" type="datetimeFigureOut">
              <a:rPr lang="en-US" smtClean="0"/>
              <a:pPr/>
              <a:t>6/15/2022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C888B-D9F9-4E54-B722-F151A9F45E9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2F0292D-1797-49A5-8D2D-8D50C72EF3CC}" type="datetimeFigureOut">
              <a:rPr lang="en-US" smtClean="0"/>
              <a:pPr/>
              <a:t>6/15/2022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267200" y="6356350"/>
            <a:ext cx="609600" cy="365125"/>
          </a:xfrm>
        </p:spPr>
        <p:txBody>
          <a:bodyPr/>
          <a:lstStyle>
            <a:lvl1pPr algn="ctr">
              <a:defRPr sz="900">
                <a:solidFill>
                  <a:schemeClr val="bg1">
                    <a:lumMod val="75000"/>
                  </a:schemeClr>
                </a:solidFill>
              </a:defRPr>
            </a:lvl1pPr>
          </a:lstStyle>
          <a:p>
            <a:fld id="{D6CC888B-D9F9-4E54-B722-F151A9F45E95}" type="slidenum">
              <a:rPr lang="en-US" smtClean="0"/>
              <a:pPr/>
              <a:t>‹#›</a:t>
            </a:fld>
            <a:endParaRPr lang="en-US"/>
          </a:p>
        </p:txBody>
      </p:sp>
      <p:sp>
        <p:nvSpPr>
          <p:cNvPr id="7" name="Round Same Side Corner Rectangle 6"/>
          <p:cNvSpPr/>
          <p:nvPr/>
        </p:nvSpPr>
        <p:spPr>
          <a:xfrm rot="16200000">
            <a:off x="1066801" y="1603786"/>
            <a:ext cx="3474720" cy="3474720"/>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a:lstStyle>
            <a:lvl1pPr marL="0" indent="0">
              <a:buNone/>
              <a:defRPr/>
            </a:lvl1pPr>
          </a:lstStyle>
          <a:p>
            <a:r>
              <a:rPr lang="en-GB"/>
              <a:t>Drag picture to placeholder or click icon to add</a:t>
            </a:r>
            <a:endParaRPr/>
          </a:p>
        </p:txBody>
      </p:sp>
      <p:grpSp>
        <p:nvGrpSpPr>
          <p:cNvPr id="8" name="Group 25"/>
          <p:cNvGrpSpPr>
            <a:grpSpLocks noChangeAspect="1"/>
          </p:cNvGrpSpPr>
          <p:nvPr/>
        </p:nvGrpSpPr>
        <p:grpSpPr>
          <a:xfrm>
            <a:off x="2071048" y="1842448"/>
            <a:ext cx="1466879" cy="1676400"/>
            <a:chOff x="1230573" y="1890215"/>
            <a:chExt cx="1444388" cy="1650696"/>
          </a:xfrm>
        </p:grpSpPr>
        <p:sp>
          <p:nvSpPr>
            <p:cNvPr id="27" name="Oval 26"/>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8" name="Oval 27"/>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9" name="Oval 28"/>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0" name="Oval 29"/>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156447" y="3114115"/>
            <a:ext cx="3276600" cy="1162050"/>
          </a:xfrm>
        </p:spPr>
        <p:txBody>
          <a:bodyPr tIns="0" bIns="0" anchor="b" anchorCtr="0">
            <a:noAutofit/>
          </a:bodyPr>
          <a:lstStyle>
            <a:lvl1pPr algn="ctr">
              <a:lnSpc>
                <a:spcPts val="4000"/>
              </a:lnSpc>
              <a:defRPr sz="3600">
                <a:solidFill>
                  <a:schemeClr val="bg1"/>
                </a:solidFill>
              </a:defRPr>
            </a:lvl1pPr>
          </a:lstStyle>
          <a:p>
            <a:r>
              <a:rPr lang="en-GB"/>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grpSp>
        <p:nvGrpSpPr>
          <p:cNvPr id="8" name="Group 16"/>
          <p:cNvGrpSpPr/>
          <p:nvPr/>
        </p:nvGrpSpPr>
        <p:grpSpPr>
          <a:xfrm>
            <a:off x="222912" y="1254456"/>
            <a:ext cx="7892388" cy="3918778"/>
            <a:chOff x="222912" y="1254456"/>
            <a:chExt cx="7892388" cy="3918778"/>
          </a:xfrm>
        </p:grpSpPr>
        <p:sp>
          <p:nvSpPr>
            <p:cNvPr id="7" name="Rounded Rectangle 6"/>
            <p:cNvSpPr/>
            <p:nvPr/>
          </p:nvSpPr>
          <p:spPr>
            <a:xfrm>
              <a:off x="1028700" y="1600200"/>
              <a:ext cx="7086600" cy="3474720"/>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9"/>
            <p:cNvGrpSpPr/>
            <p:nvPr/>
          </p:nvGrpSpPr>
          <p:grpSpPr>
            <a:xfrm>
              <a:off x="222912" y="1254456"/>
              <a:ext cx="3429000" cy="3918778"/>
              <a:chOff x="1230573" y="1890215"/>
              <a:chExt cx="1444388" cy="1650696"/>
            </a:xfrm>
          </p:grpSpPr>
          <p:sp>
            <p:nvSpPr>
              <p:cNvPr id="11" name="Oval 10"/>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Oval 15"/>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a:xfrm>
            <a:off x="3724182" y="2021541"/>
            <a:ext cx="4200618" cy="1362075"/>
          </a:xfrm>
        </p:spPr>
        <p:txBody>
          <a:bodyPr vert="horz" lIns="91440" tIns="0" rIns="91440" bIns="0" rtlCol="0" anchor="b" anchorCtr="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en-GB"/>
              <a:t>Click to edit Master title style</a:t>
            </a:r>
            <a:endParaRPr/>
          </a:p>
        </p:txBody>
      </p:sp>
      <p:sp>
        <p:nvSpPr>
          <p:cNvPr id="3" name="Text Placeholder 2"/>
          <p:cNvSpPr>
            <a:spLocks noGrp="1"/>
          </p:cNvSpPr>
          <p:nvPr>
            <p:ph type="body" idx="1"/>
          </p:nvPr>
        </p:nvSpPr>
        <p:spPr>
          <a:xfrm>
            <a:off x="3321424" y="3388659"/>
            <a:ext cx="4603376" cy="1083328"/>
          </a:xfrm>
        </p:spPr>
        <p:txBody>
          <a:bodyPr vert="horz" lIns="91440" tIns="0" rIns="9144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6553200" y="6356350"/>
            <a:ext cx="2133600" cy="365125"/>
          </a:xfrm>
        </p:spPr>
        <p:txBody>
          <a:bodyPr/>
          <a:lstStyle/>
          <a:p>
            <a:fld id="{A2F0292D-1797-49A5-8D2D-8D50C72EF3CC}" type="datetimeFigureOut">
              <a:rPr lang="en-US" smtClean="0"/>
              <a:pPr/>
              <a:t>6/15/2022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267200" y="6356350"/>
            <a:ext cx="609600" cy="365125"/>
          </a:xfrm>
        </p:spPr>
        <p:txBody>
          <a:bodyPr vert="horz" lIns="91440" tIns="45720" rIns="91440" bIns="45720" rtlCol="0" anchor="ctr"/>
          <a:lstStyle>
            <a:lvl1pPr marL="0" algn="ctr" defTabSz="914400" rtl="0" eaLnBrk="1" latinLnBrk="0" hangingPunct="1">
              <a:defRPr sz="900" b="1" kern="1200">
                <a:solidFill>
                  <a:schemeClr val="bg1">
                    <a:lumMod val="75000"/>
                  </a:schemeClr>
                </a:solidFill>
                <a:latin typeface="+mn-lt"/>
                <a:ea typeface="+mn-ea"/>
                <a:cs typeface="+mn-cs"/>
              </a:defRPr>
            </a:lvl1pPr>
          </a:lstStyle>
          <a:p>
            <a:fld id="{D6CC888B-D9F9-4E54-B722-F151A9F45E9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grpSp>
        <p:nvGrpSpPr>
          <p:cNvPr id="8" name="Group 13"/>
          <p:cNvGrpSpPr/>
          <p:nvPr/>
        </p:nvGrpSpPr>
        <p:grpSpPr>
          <a:xfrm>
            <a:off x="7418696" y="457200"/>
            <a:ext cx="914400" cy="914400"/>
            <a:chOff x="842682" y="2971800"/>
            <a:chExt cx="914400" cy="914400"/>
          </a:xfrm>
        </p:grpSpPr>
        <p:sp>
          <p:nvSpPr>
            <p:cNvPr id="15"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10"/>
            <p:cNvGrpSpPr>
              <a:grpSpLocks noChangeAspect="1"/>
            </p:cNvGrpSpPr>
            <p:nvPr/>
          </p:nvGrpSpPr>
          <p:grpSpPr>
            <a:xfrm>
              <a:off x="948372" y="3034353"/>
              <a:ext cx="700732" cy="800823"/>
              <a:chOff x="1230573" y="1890215"/>
              <a:chExt cx="1444388" cy="1650696"/>
            </a:xfrm>
          </p:grpSpPr>
          <p:sp>
            <p:nvSpPr>
              <p:cNvPr id="17" name="Oval 16"/>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Oval 17"/>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Oval 18"/>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Oval 19"/>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a:xfrm>
            <a:off x="744070" y="224118"/>
            <a:ext cx="4800600" cy="886968"/>
          </a:xfrm>
        </p:spPr>
        <p:txBody>
          <a:bodyPr lIns="45720"/>
          <a:lstStyle/>
          <a:p>
            <a:r>
              <a:rPr lang="en-GB"/>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5" name="Date Placeholder 4"/>
          <p:cNvSpPr>
            <a:spLocks noGrp="1"/>
          </p:cNvSpPr>
          <p:nvPr>
            <p:ph type="dt" sz="half" idx="10"/>
          </p:nvPr>
        </p:nvSpPr>
        <p:spPr/>
        <p:txBody>
          <a:bodyPr/>
          <a:lstStyle/>
          <a:p>
            <a:fld id="{A2F0292D-1797-49A5-8D2D-8D50C72EF3CC}" type="datetimeFigureOut">
              <a:rPr lang="en-US" smtClean="0"/>
              <a:pPr/>
              <a:t>6/15/2022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321040" y="363071"/>
            <a:ext cx="609600" cy="365125"/>
          </a:xfrm>
        </p:spPr>
        <p:txBody>
          <a:bodyPr/>
          <a:lstStyle/>
          <a:p>
            <a:fld id="{D6CC888B-D9F9-4E54-B722-F151A9F45E9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40664" y="228600"/>
            <a:ext cx="4800600" cy="886968"/>
          </a:xfrm>
        </p:spPr>
        <p:txBody>
          <a:bodyPr vert="horz" lIns="45720" tIns="45720" rIns="91440" bIns="45720" rtlCol="0" anchor="b" anchorCtr="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en-GB"/>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7" name="Date Placeholder 6"/>
          <p:cNvSpPr>
            <a:spLocks noGrp="1"/>
          </p:cNvSpPr>
          <p:nvPr>
            <p:ph type="dt" sz="half" idx="10"/>
          </p:nvPr>
        </p:nvSpPr>
        <p:spPr/>
        <p:txBody>
          <a:bodyPr/>
          <a:lstStyle/>
          <a:p>
            <a:fld id="{A2F0292D-1797-49A5-8D2D-8D50C72EF3CC}" type="datetimeFigureOut">
              <a:rPr lang="en-US" smtClean="0"/>
              <a:pPr/>
              <a:t>6/15/2022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321729" y="365760"/>
            <a:ext cx="609600" cy="365125"/>
          </a:xfrm>
        </p:spPr>
        <p:txBody>
          <a:bodyPr vert="horz" lIns="91440" tIns="45720" rIns="91440" bIns="45720" rtlCol="0" anchor="ctr"/>
          <a:lstStyle>
            <a:lvl1pPr marL="0" algn="l" defTabSz="914400" rtl="0" eaLnBrk="1" latinLnBrk="0" hangingPunct="1">
              <a:defRPr sz="1800" b="1" kern="1200">
                <a:solidFill>
                  <a:schemeClr val="accent1"/>
                </a:solidFill>
                <a:latin typeface="+mn-lt"/>
                <a:ea typeface="+mn-ea"/>
                <a:cs typeface="+mn-cs"/>
              </a:defRPr>
            </a:lvl1pPr>
          </a:lstStyle>
          <a:p>
            <a:fld id="{D6CC888B-D9F9-4E54-B722-F151A9F45E95}" type="slidenum">
              <a:rPr lang="en-US" smtClean="0"/>
              <a:pPr/>
              <a:t>‹#›</a:t>
            </a:fld>
            <a:endParaRPr lang="en-US"/>
          </a:p>
        </p:txBody>
      </p:sp>
      <p:grpSp>
        <p:nvGrpSpPr>
          <p:cNvPr id="10" name="Group 15"/>
          <p:cNvGrpSpPr/>
          <p:nvPr/>
        </p:nvGrpSpPr>
        <p:grpSpPr>
          <a:xfrm>
            <a:off x="7418696" y="457200"/>
            <a:ext cx="914400" cy="914400"/>
            <a:chOff x="842682" y="2971800"/>
            <a:chExt cx="914400" cy="914400"/>
          </a:xfrm>
        </p:grpSpPr>
        <p:sp>
          <p:nvSpPr>
            <p:cNvPr id="17"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a:grpSpLocks noChangeAspect="1"/>
            </p:cNvGrpSpPr>
            <p:nvPr/>
          </p:nvGrpSpPr>
          <p:grpSpPr>
            <a:xfrm>
              <a:off x="948372" y="3034353"/>
              <a:ext cx="700732" cy="800823"/>
              <a:chOff x="1230573" y="1890215"/>
              <a:chExt cx="1444388" cy="1650696"/>
            </a:xfrm>
          </p:grpSpPr>
          <p:sp>
            <p:nvSpPr>
              <p:cNvPr id="19" name="Oval 18"/>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Oval 19"/>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Oval 20"/>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2" name="Oval 21"/>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40664" y="228600"/>
            <a:ext cx="4800600" cy="886968"/>
          </a:xfrm>
        </p:spPr>
        <p:txBody>
          <a:bodyPr vert="horz" lIns="45720" tIns="45720" rIns="91440" bIns="45720" rtlCol="0" anchor="b" anchorCtr="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en-GB"/>
              <a:t>Click to edit Master title style</a:t>
            </a:r>
            <a:endParaRPr/>
          </a:p>
        </p:txBody>
      </p:sp>
      <p:sp>
        <p:nvSpPr>
          <p:cNvPr id="3" name="Date Placeholder 2"/>
          <p:cNvSpPr>
            <a:spLocks noGrp="1"/>
          </p:cNvSpPr>
          <p:nvPr>
            <p:ph type="dt" sz="half" idx="10"/>
          </p:nvPr>
        </p:nvSpPr>
        <p:spPr/>
        <p:txBody>
          <a:bodyPr/>
          <a:lstStyle/>
          <a:p>
            <a:fld id="{A2F0292D-1797-49A5-8D2D-8D50C72EF3CC}" type="datetimeFigureOut">
              <a:rPr lang="en-US" smtClean="0"/>
              <a:pPr/>
              <a:t>6/15/2022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321040" y="365760"/>
            <a:ext cx="609600" cy="365125"/>
          </a:xfrm>
        </p:spPr>
        <p:txBody>
          <a:bodyPr/>
          <a:lstStyle/>
          <a:p>
            <a:fld id="{D6CC888B-D9F9-4E54-B722-F151A9F45E95}" type="slidenum">
              <a:rPr lang="en-US" smtClean="0"/>
              <a:pPr/>
              <a:t>‹#›</a:t>
            </a:fld>
            <a:endParaRPr lang="en-US"/>
          </a:p>
        </p:txBody>
      </p:sp>
      <p:grpSp>
        <p:nvGrpSpPr>
          <p:cNvPr id="6" name="Group 8"/>
          <p:cNvGrpSpPr/>
          <p:nvPr/>
        </p:nvGrpSpPr>
        <p:grpSpPr>
          <a:xfrm>
            <a:off x="7418696" y="457200"/>
            <a:ext cx="914400" cy="914400"/>
            <a:chOff x="842682" y="2971800"/>
            <a:chExt cx="914400" cy="914400"/>
          </a:xfrm>
        </p:grpSpPr>
        <p:sp>
          <p:nvSpPr>
            <p:cNvPr id="10"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7" name="Group 10"/>
            <p:cNvGrpSpPr>
              <a:grpSpLocks noChangeAspect="1"/>
            </p:cNvGrpSpPr>
            <p:nvPr/>
          </p:nvGrpSpPr>
          <p:grpSpPr>
            <a:xfrm>
              <a:off x="948372" y="3034353"/>
              <a:ext cx="700732" cy="800823"/>
              <a:chOff x="1230573" y="1890215"/>
              <a:chExt cx="1444388" cy="1650696"/>
            </a:xfrm>
          </p:grpSpPr>
          <p:sp>
            <p:nvSpPr>
              <p:cNvPr id="12" name="Oval 11"/>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Oval 13"/>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F0292D-1797-49A5-8D2D-8D50C72EF3CC}" type="datetimeFigureOut">
              <a:rPr lang="en-US" smtClean="0"/>
              <a:pPr/>
              <a:t>6/15/2022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321040" y="365760"/>
            <a:ext cx="609600" cy="365125"/>
          </a:xfrm>
        </p:spPr>
        <p:txBody>
          <a:bodyPr/>
          <a:lstStyle/>
          <a:p>
            <a:fld id="{D6CC888B-D9F9-4E54-B722-F151A9F45E95}" type="slidenum">
              <a:rPr lang="en-US" smtClean="0"/>
              <a:pPr/>
              <a:t>‹#›</a:t>
            </a:fld>
            <a:endParaRPr lang="en-US"/>
          </a:p>
        </p:txBody>
      </p:sp>
      <p:grpSp>
        <p:nvGrpSpPr>
          <p:cNvPr id="5" name="Group 7"/>
          <p:cNvGrpSpPr/>
          <p:nvPr/>
        </p:nvGrpSpPr>
        <p:grpSpPr>
          <a:xfrm>
            <a:off x="7418696" y="457200"/>
            <a:ext cx="914400" cy="914400"/>
            <a:chOff x="842682" y="2971800"/>
            <a:chExt cx="914400" cy="914400"/>
          </a:xfrm>
        </p:grpSpPr>
        <p:sp>
          <p:nvSpPr>
            <p:cNvPr id="9"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6" name="Group 10"/>
            <p:cNvGrpSpPr>
              <a:grpSpLocks noChangeAspect="1"/>
            </p:cNvGrpSpPr>
            <p:nvPr/>
          </p:nvGrpSpPr>
          <p:grpSpPr>
            <a:xfrm>
              <a:off x="948372" y="3034353"/>
              <a:ext cx="700732" cy="800823"/>
              <a:chOff x="1230573" y="1890215"/>
              <a:chExt cx="1444388" cy="1650696"/>
            </a:xfrm>
          </p:grpSpPr>
          <p:sp>
            <p:nvSpPr>
              <p:cNvPr id="11" name="Oval 10"/>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Oval 11"/>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Oval 13"/>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nchor="b"/>
          <a:lstStyle>
            <a:lvl1pPr algn="l">
              <a:defRPr sz="2200" b="0"/>
            </a:lvl1pPr>
          </a:lstStyle>
          <a:p>
            <a:r>
              <a:rPr lang="en-GB"/>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A2F0292D-1797-49A5-8D2D-8D50C72EF3CC}" type="datetimeFigureOut">
              <a:rPr lang="en-US" smtClean="0"/>
              <a:pPr/>
              <a:t>6/15/2022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CC888B-D9F9-4E54-B722-F151A9F45E9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a:defRPr sz="900" b="1">
                <a:solidFill>
                  <a:schemeClr val="bg1">
                    <a:lumMod val="75000"/>
                  </a:schemeClr>
                </a:solidFill>
              </a:defRPr>
            </a:lvl1pPr>
          </a:lstStyle>
          <a:p>
            <a:fld id="{A2F0292D-1797-49A5-8D2D-8D50C72EF3CC}" type="datetimeFigureOut">
              <a:rPr lang="en-US" smtClean="0"/>
              <a:pPr/>
              <a:t>6/15/2022</a:t>
            </a:fld>
            <a:endParaRPr lang="en-US"/>
          </a:p>
        </p:txBody>
      </p:sp>
      <p:sp>
        <p:nvSpPr>
          <p:cNvPr id="2" name="Title Placeholder 1"/>
          <p:cNvSpPr>
            <a:spLocks noGrp="1"/>
          </p:cNvSpPr>
          <p:nvPr>
            <p:ph type="title"/>
          </p:nvPr>
        </p:nvSpPr>
        <p:spPr>
          <a:xfrm>
            <a:off x="3429000" y="685800"/>
            <a:ext cx="4948238" cy="886968"/>
          </a:xfrm>
          <a:prstGeom prst="rect">
            <a:avLst/>
          </a:prstGeom>
        </p:spPr>
        <p:txBody>
          <a:bodyPr vert="horz" lIns="91440" tIns="45720" rIns="91440" bIns="45720" rtlCol="0" anchor="b" anchorCtr="0">
            <a:noAutofit/>
          </a:bodyPr>
          <a:lstStyle/>
          <a:p>
            <a:r>
              <a:rPr lang="en-GB"/>
              <a:t>Click to edit Master title style</a:t>
            </a:r>
            <a:endParaRPr/>
          </a:p>
        </p:txBody>
      </p:sp>
      <p:sp>
        <p:nvSpPr>
          <p:cNvPr id="3" name="Text Placeholder 2"/>
          <p:cNvSpPr>
            <a:spLocks noGrp="1"/>
          </p:cNvSpPr>
          <p:nvPr>
            <p:ph type="body" idx="1"/>
          </p:nvPr>
        </p:nvSpPr>
        <p:spPr>
          <a:xfrm>
            <a:off x="3429000" y="2020888"/>
            <a:ext cx="4946602" cy="410527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a:defRPr sz="900" b="1">
                <a:solidFill>
                  <a:schemeClr val="bg1">
                    <a:lumMod val="75000"/>
                  </a:schemeClr>
                </a:solidFill>
              </a:defRPr>
            </a:lvl1pPr>
          </a:lstStyle>
          <a:p>
            <a:endParaRPr lang="en-US"/>
          </a:p>
        </p:txBody>
      </p:sp>
      <p:sp>
        <p:nvSpPr>
          <p:cNvPr id="6" name="Slide Number Placeholder 5"/>
          <p:cNvSpPr>
            <a:spLocks noGrp="1"/>
          </p:cNvSpPr>
          <p:nvPr>
            <p:ph type="sldNum" sz="quarter" idx="4"/>
          </p:nvPr>
        </p:nvSpPr>
        <p:spPr>
          <a:xfrm>
            <a:off x="1752600" y="2877671"/>
            <a:ext cx="609600" cy="365125"/>
          </a:xfrm>
          <a:prstGeom prst="rect">
            <a:avLst/>
          </a:prstGeom>
        </p:spPr>
        <p:txBody>
          <a:bodyPr vert="horz" lIns="91440" tIns="45720" rIns="91440" bIns="45720" rtlCol="0" anchor="ctr"/>
          <a:lstStyle>
            <a:lvl1pPr algn="l">
              <a:defRPr sz="1800" b="1">
                <a:solidFill>
                  <a:schemeClr val="accent1"/>
                </a:solidFill>
              </a:defRPr>
            </a:lvl1pPr>
          </a:lstStyle>
          <a:p>
            <a:fld id="{D6CC888B-D9F9-4E54-B722-F151A9F45E95}" type="slidenum">
              <a:rPr lang="en-US" smtClean="0"/>
              <a:pPr/>
              <a:t>‹#›</a:t>
            </a:fld>
            <a:endParaRPr lang="en-US"/>
          </a:p>
        </p:txBody>
      </p:sp>
      <p:grpSp>
        <p:nvGrpSpPr>
          <p:cNvPr id="7" name="Group 18"/>
          <p:cNvGrpSpPr/>
          <p:nvPr/>
        </p:nvGrpSpPr>
        <p:grpSpPr>
          <a:xfrm>
            <a:off x="842682" y="2971800"/>
            <a:ext cx="914400" cy="914400"/>
            <a:chOff x="842682" y="2971800"/>
            <a:chExt cx="914400" cy="914400"/>
          </a:xfrm>
        </p:grpSpPr>
        <p:sp>
          <p:nvSpPr>
            <p:cNvPr id="8" name="Rounded Rectangle 7"/>
            <p:cNvSpPr/>
            <p:nvPr userDrawn="1"/>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10"/>
            <p:cNvGrpSpPr>
              <a:grpSpLocks noChangeAspect="1"/>
            </p:cNvGrpSpPr>
            <p:nvPr userDrawn="1"/>
          </p:nvGrpSpPr>
          <p:grpSpPr>
            <a:xfrm>
              <a:off x="948372" y="3034352"/>
              <a:ext cx="700732" cy="800822"/>
              <a:chOff x="1230573" y="1890215"/>
              <a:chExt cx="1444388" cy="1650696"/>
            </a:xfrm>
          </p:grpSpPr>
          <p:sp>
            <p:nvSpPr>
              <p:cNvPr id="12" name="Oval 11"/>
              <p:cNvSpPr/>
              <p:nvPr userDrawn="1"/>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userDrawn="1"/>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Oval 13"/>
              <p:cNvSpPr/>
              <p:nvPr userDrawn="1"/>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userDrawn="1"/>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spcBef>
          <a:spcPct val="0"/>
        </a:spcBef>
        <a:buNone/>
        <a:defRPr sz="2800" kern="1200">
          <a:solidFill>
            <a:schemeClr val="accent1"/>
          </a:solidFill>
          <a:latin typeface="+mj-lt"/>
          <a:ea typeface="+mj-ea"/>
          <a:cs typeface="+mj-cs"/>
        </a:defRPr>
      </a:lvl1pPr>
    </p:titleStyle>
    <p:bodyStyle>
      <a:lvl1pPr marL="228600" indent="-228600" algn="l" defTabSz="914400" rtl="0" eaLnBrk="1" latinLnBrk="0" hangingPunct="1">
        <a:spcBef>
          <a:spcPts val="1800"/>
        </a:spcBef>
        <a:buClr>
          <a:schemeClr val="accent1"/>
        </a:buClr>
        <a:buSzPct val="130000"/>
        <a:buFont typeface="Wingdings" pitchFamily="2" charset="2"/>
        <a:buChar char="§"/>
        <a:defRPr sz="1800" kern="1200">
          <a:solidFill>
            <a:schemeClr val="tx1">
              <a:lumMod val="75000"/>
              <a:lumOff val="25000"/>
            </a:schemeClr>
          </a:solidFill>
          <a:latin typeface="+mn-lt"/>
          <a:ea typeface="+mn-ea"/>
          <a:cs typeface="+mn-cs"/>
        </a:defRPr>
      </a:lvl1pPr>
      <a:lvl2pPr marL="457200" indent="-228600" algn="l" defTabSz="914400" rtl="0" eaLnBrk="1" latinLnBrk="0" hangingPunct="1">
        <a:spcBef>
          <a:spcPts val="600"/>
        </a:spcBef>
        <a:buClr>
          <a:schemeClr val="accent2"/>
        </a:buClr>
        <a:buSzPct val="130000"/>
        <a:buFont typeface="Wingdings" pitchFamily="2" charset="2"/>
        <a:buChar char="§"/>
        <a:defRPr sz="1800" kern="1200">
          <a:solidFill>
            <a:schemeClr val="tx1">
              <a:lumMod val="75000"/>
              <a:lumOff val="25000"/>
            </a:schemeClr>
          </a:solidFill>
          <a:latin typeface="+mn-lt"/>
          <a:ea typeface="+mn-ea"/>
          <a:cs typeface="+mn-cs"/>
        </a:defRPr>
      </a:lvl2pPr>
      <a:lvl3pPr marL="685800" indent="-228600" algn="l" defTabSz="914400" rtl="0" eaLnBrk="1" latinLnBrk="0" hangingPunct="1">
        <a:spcBef>
          <a:spcPts val="600"/>
        </a:spcBef>
        <a:buClr>
          <a:schemeClr val="accent1"/>
        </a:buClr>
        <a:buSzPct val="130000"/>
        <a:buFont typeface="Wingdings" pitchFamily="2" charset="2"/>
        <a:buChar char="§"/>
        <a:defRPr sz="1800" kern="1200">
          <a:solidFill>
            <a:schemeClr val="tx1">
              <a:lumMod val="75000"/>
              <a:lumOff val="25000"/>
            </a:schemeClr>
          </a:solidFill>
          <a:latin typeface="+mn-lt"/>
          <a:ea typeface="+mn-ea"/>
          <a:cs typeface="+mn-cs"/>
        </a:defRPr>
      </a:lvl3pPr>
      <a:lvl4pPr marL="914400" indent="-228600" algn="l" defTabSz="914400" rtl="0" eaLnBrk="1" latinLnBrk="0" hangingPunct="1">
        <a:spcBef>
          <a:spcPts val="600"/>
        </a:spcBef>
        <a:buClr>
          <a:schemeClr val="accent2"/>
        </a:buClr>
        <a:buSzPct val="130000"/>
        <a:buFont typeface="Wingdings" pitchFamily="2" charset="2"/>
        <a:buChar char="§"/>
        <a:defRPr sz="1800" kern="1200">
          <a:solidFill>
            <a:schemeClr val="tx1">
              <a:lumMod val="75000"/>
              <a:lumOff val="25000"/>
            </a:schemeClr>
          </a:solidFill>
          <a:latin typeface="+mn-lt"/>
          <a:ea typeface="+mn-ea"/>
          <a:cs typeface="+mn-cs"/>
        </a:defRPr>
      </a:lvl4pPr>
      <a:lvl5pPr marL="1143000" indent="-228600" algn="l" defTabSz="914400" rtl="0" eaLnBrk="1" latinLnBrk="0" hangingPunct="1">
        <a:spcBef>
          <a:spcPts val="600"/>
        </a:spcBef>
        <a:buClr>
          <a:schemeClr val="accent1"/>
        </a:buClr>
        <a:buSzPct val="130000"/>
        <a:buFont typeface="Wingdings" pitchFamily="2" charset="2"/>
        <a:buChar char="§"/>
        <a:defRPr sz="1800" kern="1200">
          <a:solidFill>
            <a:schemeClr val="tx1">
              <a:lumMod val="75000"/>
              <a:lumOff val="25000"/>
            </a:schemeClr>
          </a:solidFill>
          <a:latin typeface="+mn-lt"/>
          <a:ea typeface="+mn-ea"/>
          <a:cs typeface="+mn-cs"/>
        </a:defRPr>
      </a:lvl5pPr>
      <a:lvl6pPr marL="1377950" indent="-228600" algn="l" defTabSz="914400" rtl="0" eaLnBrk="1" latinLnBrk="0" hangingPunct="1">
        <a:spcBef>
          <a:spcPct val="20000"/>
        </a:spcBef>
        <a:buClr>
          <a:schemeClr val="accent2"/>
        </a:buClr>
        <a:buSzPct val="130000"/>
        <a:buFont typeface="Wingdings" pitchFamily="2" charset="2"/>
        <a:buChar char="§"/>
        <a:defRPr lang="en-US" sz="1800" kern="1200" dirty="0" smtClean="0">
          <a:solidFill>
            <a:schemeClr val="tx1">
              <a:lumMod val="75000"/>
              <a:lumOff val="25000"/>
            </a:schemeClr>
          </a:solidFill>
          <a:latin typeface="+mn-lt"/>
          <a:ea typeface="+mn-ea"/>
          <a:cs typeface="+mn-cs"/>
        </a:defRPr>
      </a:lvl6pPr>
      <a:lvl7pPr marL="1603375" indent="-228600" algn="l" defTabSz="914400" rtl="0" eaLnBrk="1" latinLnBrk="0" hangingPunct="1">
        <a:spcBef>
          <a:spcPct val="20000"/>
        </a:spcBef>
        <a:buClr>
          <a:schemeClr val="accent1"/>
        </a:buClr>
        <a:buSzPct val="130000"/>
        <a:buFont typeface="Wingdings" pitchFamily="2" charset="2"/>
        <a:buChar char="§"/>
        <a:defRPr lang="en-US" sz="1800" kern="1200" dirty="0" smtClean="0">
          <a:solidFill>
            <a:schemeClr val="tx1">
              <a:lumMod val="75000"/>
              <a:lumOff val="25000"/>
            </a:schemeClr>
          </a:solidFill>
          <a:latin typeface="+mn-lt"/>
          <a:ea typeface="+mn-ea"/>
          <a:cs typeface="+mn-cs"/>
        </a:defRPr>
      </a:lvl7pPr>
      <a:lvl8pPr marL="1828800" indent="-227013" algn="l" defTabSz="914400" rtl="0" eaLnBrk="1" latinLnBrk="0" hangingPunct="1">
        <a:spcBef>
          <a:spcPct val="20000"/>
        </a:spcBef>
        <a:buClr>
          <a:schemeClr val="accent2"/>
        </a:buClr>
        <a:buSzPct val="130000"/>
        <a:buFont typeface="Wingdings" pitchFamily="2" charset="2"/>
        <a:buChar char="§"/>
        <a:defRPr lang="en-US" sz="1800" kern="1200" dirty="0" smtClean="0">
          <a:solidFill>
            <a:schemeClr val="tx1">
              <a:lumMod val="75000"/>
              <a:lumOff val="25000"/>
            </a:schemeClr>
          </a:solidFill>
          <a:latin typeface="+mn-lt"/>
          <a:ea typeface="+mn-ea"/>
          <a:cs typeface="+mn-cs"/>
        </a:defRPr>
      </a:lvl8pPr>
      <a:lvl9pPr marL="2055813" indent="-227013" algn="l" defTabSz="914400" rtl="0" eaLnBrk="1" latinLnBrk="0" hangingPunct="1">
        <a:spcBef>
          <a:spcPct val="20000"/>
        </a:spcBef>
        <a:buClr>
          <a:schemeClr val="accent1"/>
        </a:buClr>
        <a:buSzPct val="130000"/>
        <a:buFont typeface="Wingdings" pitchFamily="2" charset="2"/>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536894" y="135466"/>
            <a:ext cx="6279086" cy="6350000"/>
          </a:xfrm>
          <a:prstGeom prst="rect">
            <a:avLst/>
          </a:prstGeom>
        </p:spPr>
      </p:pic>
    </p:spTree>
    <p:extLst>
      <p:ext uri="{BB962C8B-B14F-4D97-AF65-F5344CB8AC3E}">
        <p14:creationId xmlns:p14="http://schemas.microsoft.com/office/powerpoint/2010/main" val="1128873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423246" y="1044965"/>
            <a:ext cx="4948238" cy="886968"/>
          </a:xfrm>
        </p:spPr>
        <p:txBody>
          <a:bodyPr/>
          <a:lstStyle/>
          <a:p>
            <a:r>
              <a:rPr lang="en-US" dirty="0">
                <a:solidFill>
                  <a:schemeClr val="bg1"/>
                </a:solidFill>
              </a:rPr>
              <a:t>Head, Heart, Hands</a:t>
            </a:r>
          </a:p>
        </p:txBody>
      </p:sp>
      <p:sp>
        <p:nvSpPr>
          <p:cNvPr id="3" name="Content Placeholder 2"/>
          <p:cNvSpPr>
            <a:spLocks noGrp="1"/>
          </p:cNvSpPr>
          <p:nvPr>
            <p:ph idx="1"/>
          </p:nvPr>
        </p:nvSpPr>
        <p:spPr>
          <a:xfrm>
            <a:off x="4423246" y="1821212"/>
            <a:ext cx="4720753" cy="4105275"/>
          </a:xfrm>
        </p:spPr>
        <p:txBody>
          <a:bodyPr>
            <a:normAutofit fontScale="92500" lnSpcReduction="10000"/>
          </a:bodyPr>
          <a:lstStyle/>
          <a:p>
            <a:pPr marL="0" indent="0">
              <a:lnSpc>
                <a:spcPct val="150000"/>
              </a:lnSpc>
              <a:buNone/>
            </a:pPr>
            <a:r>
              <a:rPr lang="en-US" sz="2400" dirty="0">
                <a:solidFill>
                  <a:schemeClr val="bg1"/>
                </a:solidFill>
              </a:rPr>
              <a:t>If your default response to </a:t>
            </a:r>
            <a:r>
              <a:rPr lang="en-US" sz="2400" dirty="0" err="1">
                <a:solidFill>
                  <a:schemeClr val="bg1"/>
                </a:solidFill>
              </a:rPr>
              <a:t>behaviour</a:t>
            </a:r>
            <a:r>
              <a:rPr lang="en-US" sz="2400" dirty="0">
                <a:solidFill>
                  <a:schemeClr val="bg1"/>
                </a:solidFill>
              </a:rPr>
              <a:t> that is beyond the normal range is empathetic, kind and keen to understand what is being communicated, you will never go far wrong. Your knowledge of the person is more important than your knowledge of the label.”    (Paul Dix)</a:t>
            </a:r>
          </a:p>
          <a:p>
            <a:endParaRPr lang="en-US" dirty="0"/>
          </a:p>
        </p:txBody>
      </p:sp>
      <p:pic>
        <p:nvPicPr>
          <p:cNvPr id="4" name="Picture 3">
            <a:extLst>
              <a:ext uri="{FF2B5EF4-FFF2-40B4-BE49-F238E27FC236}">
                <a16:creationId xmlns:a16="http://schemas.microsoft.com/office/drawing/2014/main" id="{CB992023-E0FE-7245-03F2-8D3377BD3664}"/>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26493" y="1573793"/>
            <a:ext cx="4199217" cy="4105275"/>
          </a:xfrm>
          <a:prstGeom prst="rect">
            <a:avLst/>
          </a:prstGeom>
        </p:spPr>
      </p:pic>
    </p:spTree>
    <p:extLst>
      <p:ext uri="{BB962C8B-B14F-4D97-AF65-F5344CB8AC3E}">
        <p14:creationId xmlns:p14="http://schemas.microsoft.com/office/powerpoint/2010/main" val="1518600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5294" y="685800"/>
            <a:ext cx="6001944" cy="886968"/>
          </a:xfrm>
        </p:spPr>
        <p:txBody>
          <a:bodyPr/>
          <a:lstStyle/>
          <a:p>
            <a:r>
              <a:rPr lang="en-US" dirty="0">
                <a:solidFill>
                  <a:schemeClr val="bg1"/>
                </a:solidFill>
              </a:rPr>
              <a:t>Sanctions </a:t>
            </a:r>
          </a:p>
        </p:txBody>
      </p:sp>
      <p:sp>
        <p:nvSpPr>
          <p:cNvPr id="3" name="Content Placeholder 2"/>
          <p:cNvSpPr>
            <a:spLocks noGrp="1"/>
          </p:cNvSpPr>
          <p:nvPr>
            <p:ph idx="1"/>
          </p:nvPr>
        </p:nvSpPr>
        <p:spPr>
          <a:xfrm>
            <a:off x="2292982" y="1893078"/>
            <a:ext cx="6082620" cy="4233085"/>
          </a:xfrm>
        </p:spPr>
        <p:txBody>
          <a:bodyPr>
            <a:normAutofit/>
          </a:bodyPr>
          <a:lstStyle/>
          <a:p>
            <a:pPr marL="0" indent="0">
              <a:lnSpc>
                <a:spcPct val="150000"/>
              </a:lnSpc>
              <a:buNone/>
            </a:pPr>
            <a:r>
              <a:rPr lang="en-US" sz="2200" dirty="0">
                <a:solidFill>
                  <a:schemeClr val="bg1"/>
                </a:solidFill>
              </a:rPr>
              <a:t>“Heavy sanctions meet the needs of some adults…but they rarely meet the needs of the child.”</a:t>
            </a:r>
          </a:p>
          <a:p>
            <a:pPr marL="0" indent="0">
              <a:lnSpc>
                <a:spcPct val="150000"/>
              </a:lnSpc>
              <a:buNone/>
            </a:pPr>
            <a:r>
              <a:rPr lang="en-US" sz="2200" dirty="0">
                <a:solidFill>
                  <a:schemeClr val="bg1"/>
                </a:solidFill>
              </a:rPr>
              <a:t>Paul Dix</a:t>
            </a:r>
          </a:p>
          <a:p>
            <a:pPr marL="0" indent="0">
              <a:buNone/>
            </a:pPr>
            <a:endParaRPr lang="en-US" sz="2200" dirty="0"/>
          </a:p>
        </p:txBody>
      </p:sp>
    </p:spTree>
    <p:extLst>
      <p:ext uri="{BB962C8B-B14F-4D97-AF65-F5344CB8AC3E}">
        <p14:creationId xmlns:p14="http://schemas.microsoft.com/office/powerpoint/2010/main" val="3002475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826448697"/>
              </p:ext>
            </p:extLst>
          </p:nvPr>
        </p:nvGraphicFramePr>
        <p:xfrm>
          <a:off x="1229270" y="469107"/>
          <a:ext cx="6871780" cy="5731872"/>
        </p:xfrm>
        <a:graphic>
          <a:graphicData uri="http://schemas.openxmlformats.org/drawingml/2006/table">
            <a:tbl>
              <a:tblPr firstRow="1" bandRow="1">
                <a:tableStyleId>{5C22544A-7EE6-4342-B048-85BDC9FD1C3A}</a:tableStyleId>
              </a:tblPr>
              <a:tblGrid>
                <a:gridCol w="3435890">
                  <a:extLst>
                    <a:ext uri="{9D8B030D-6E8A-4147-A177-3AD203B41FA5}">
                      <a16:colId xmlns:a16="http://schemas.microsoft.com/office/drawing/2014/main" val="20000"/>
                    </a:ext>
                  </a:extLst>
                </a:gridCol>
                <a:gridCol w="3435890">
                  <a:extLst>
                    <a:ext uri="{9D8B030D-6E8A-4147-A177-3AD203B41FA5}">
                      <a16:colId xmlns:a16="http://schemas.microsoft.com/office/drawing/2014/main" val="20001"/>
                    </a:ext>
                  </a:extLst>
                </a:gridCol>
              </a:tblGrid>
              <a:tr h="428747">
                <a:tc>
                  <a:txBody>
                    <a:bodyPr/>
                    <a:lstStyle/>
                    <a:p>
                      <a:r>
                        <a:rPr lang="en-US" sz="2400" dirty="0"/>
                        <a:t>What’s in</a:t>
                      </a:r>
                    </a:p>
                  </a:txBody>
                  <a:tcPr/>
                </a:tc>
                <a:tc>
                  <a:txBody>
                    <a:bodyPr/>
                    <a:lstStyle/>
                    <a:p>
                      <a:r>
                        <a:rPr lang="en-US" sz="2400" dirty="0"/>
                        <a:t>What’s out</a:t>
                      </a:r>
                    </a:p>
                  </a:txBody>
                  <a:tcPr/>
                </a:tc>
                <a:extLst>
                  <a:ext uri="{0D108BD9-81ED-4DB2-BD59-A6C34878D82A}">
                    <a16:rowId xmlns:a16="http://schemas.microsoft.com/office/drawing/2014/main" val="10000"/>
                  </a:ext>
                </a:extLst>
              </a:tr>
              <a:tr h="740029">
                <a:tc>
                  <a:txBody>
                    <a:bodyPr/>
                    <a:lstStyle/>
                    <a:p>
                      <a:r>
                        <a:rPr lang="en-US" dirty="0"/>
                        <a:t>Rainbow recognition EY – yr2</a:t>
                      </a:r>
                    </a:p>
                  </a:txBody>
                  <a:tcPr/>
                </a:tc>
                <a:tc>
                  <a:txBody>
                    <a:bodyPr/>
                    <a:lstStyle/>
                    <a:p>
                      <a:r>
                        <a:rPr lang="en-US" dirty="0"/>
                        <a:t>Moving down the rainbow or onto the raindrop</a:t>
                      </a:r>
                    </a:p>
                  </a:txBody>
                  <a:tcPr/>
                </a:tc>
                <a:extLst>
                  <a:ext uri="{0D108BD9-81ED-4DB2-BD59-A6C34878D82A}">
                    <a16:rowId xmlns:a16="http://schemas.microsoft.com/office/drawing/2014/main" val="10001"/>
                  </a:ext>
                </a:extLst>
              </a:tr>
              <a:tr h="740029">
                <a:tc>
                  <a:txBody>
                    <a:bodyPr/>
                    <a:lstStyle/>
                    <a:p>
                      <a:r>
                        <a:rPr lang="en-US" dirty="0"/>
                        <a:t>Recognition boards</a:t>
                      </a:r>
                      <a:r>
                        <a:rPr lang="en-US" baseline="0" dirty="0"/>
                        <a:t> yr3 - 6</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House</a:t>
                      </a:r>
                      <a:r>
                        <a:rPr lang="en-US" baseline="0" dirty="0"/>
                        <a:t> points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Clouds, raindrop, names on board</a:t>
                      </a:r>
                      <a:endParaRPr lang="en-US" dirty="0"/>
                    </a:p>
                  </a:txBody>
                  <a:tcPr/>
                </a:tc>
                <a:extLst>
                  <a:ext uri="{0D108BD9-81ED-4DB2-BD59-A6C34878D82A}">
                    <a16:rowId xmlns:a16="http://schemas.microsoft.com/office/drawing/2014/main" val="10002"/>
                  </a:ext>
                </a:extLst>
              </a:tr>
              <a:tr h="1374339">
                <a:tc>
                  <a:txBody>
                    <a:bodyPr/>
                    <a:lstStyle/>
                    <a:p>
                      <a:r>
                        <a:rPr lang="en-US" dirty="0"/>
                        <a:t>Using</a:t>
                      </a:r>
                      <a:r>
                        <a:rPr lang="en-US" baseline="0" dirty="0"/>
                        <a:t> other recognition strategies – in the moment </a:t>
                      </a:r>
                      <a:endParaRPr lang="en-US" dirty="0"/>
                    </a:p>
                  </a:txBody>
                  <a:tcPr/>
                </a:tc>
                <a:tc>
                  <a:txBody>
                    <a:bodyPr/>
                    <a:lstStyle/>
                    <a:p>
                      <a:endParaRPr lang="en-US" dirty="0"/>
                    </a:p>
                  </a:txBody>
                  <a:tcPr/>
                </a:tc>
                <a:extLst>
                  <a:ext uri="{0D108BD9-81ED-4DB2-BD59-A6C34878D82A}">
                    <a16:rowId xmlns:a16="http://schemas.microsoft.com/office/drawing/2014/main" val="10003"/>
                  </a:ext>
                </a:extLst>
              </a:tr>
              <a:tr h="1057184">
                <a:tc>
                  <a:txBody>
                    <a:bodyPr/>
                    <a:lstStyle/>
                    <a:p>
                      <a:r>
                        <a:rPr lang="en-US" dirty="0"/>
                        <a:t>Head,</a:t>
                      </a:r>
                      <a:r>
                        <a:rPr lang="en-US" baseline="0" dirty="0"/>
                        <a:t> Heart, Hands clubs</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a:t>
                      </a:r>
                      <a:r>
                        <a:rPr lang="en-US" baseline="0" dirty="0"/>
                        <a:t> and R time (Rights and </a:t>
                      </a:r>
                      <a:r>
                        <a:rPr lang="en-US" baseline="0" dirty="0" err="1"/>
                        <a:t>Responsibity</a:t>
                      </a:r>
                      <a:r>
                        <a:rPr lang="en-US" baseline="0" dirty="0"/>
                        <a:t> time – like Golden Time)</a:t>
                      </a:r>
                      <a:endParaRPr lang="en-US" dirty="0"/>
                    </a:p>
                    <a:p>
                      <a:endParaRPr lang="en-US" dirty="0"/>
                    </a:p>
                  </a:txBody>
                  <a:tcPr/>
                </a:tc>
                <a:extLst>
                  <a:ext uri="{0D108BD9-81ED-4DB2-BD59-A6C34878D82A}">
                    <a16:rowId xmlns:a16="http://schemas.microsoft.com/office/drawing/2014/main" val="10004"/>
                  </a:ext>
                </a:extLst>
              </a:tr>
              <a:tr h="1057184">
                <a:tc>
                  <a:txBody>
                    <a:bodyPr/>
                    <a:lstStyle/>
                    <a:p>
                      <a:r>
                        <a:rPr lang="en-US" dirty="0"/>
                        <a:t>Steps to support positive </a:t>
                      </a:r>
                      <a:r>
                        <a:rPr lang="en-US" dirty="0" err="1"/>
                        <a:t>behaviour</a:t>
                      </a:r>
                      <a:r>
                        <a:rPr lang="en-US" dirty="0"/>
                        <a:t>/repair time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Loss of sparkle time or R and R time</a:t>
                      </a:r>
                    </a:p>
                    <a:p>
                      <a:endParaRPr lang="en-US" dirty="0"/>
                    </a:p>
                  </a:txBody>
                  <a:tcPr/>
                </a:tc>
                <a:extLst>
                  <a:ext uri="{0D108BD9-81ED-4DB2-BD59-A6C34878D82A}">
                    <a16:rowId xmlns:a16="http://schemas.microsoft.com/office/drawing/2014/main" val="3812972703"/>
                  </a:ext>
                </a:extLst>
              </a:tr>
            </a:tbl>
          </a:graphicData>
        </a:graphic>
      </p:graphicFrame>
    </p:spTree>
    <p:extLst>
      <p:ext uri="{BB962C8B-B14F-4D97-AF65-F5344CB8AC3E}">
        <p14:creationId xmlns:p14="http://schemas.microsoft.com/office/powerpoint/2010/main" val="2524779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134952" y="242316"/>
            <a:ext cx="6240650" cy="886968"/>
          </a:xfrm>
        </p:spPr>
        <p:txBody>
          <a:bodyPr/>
          <a:lstStyle/>
          <a:p>
            <a:r>
              <a:rPr lang="en-US" dirty="0">
                <a:solidFill>
                  <a:schemeClr val="bg1"/>
                </a:solidFill>
              </a:rPr>
              <a:t>What can we do?</a:t>
            </a:r>
          </a:p>
        </p:txBody>
      </p:sp>
      <p:sp>
        <p:nvSpPr>
          <p:cNvPr id="3" name="Content Placeholder 2"/>
          <p:cNvSpPr>
            <a:spLocks noGrp="1"/>
          </p:cNvSpPr>
          <p:nvPr>
            <p:ph idx="1"/>
          </p:nvPr>
        </p:nvSpPr>
        <p:spPr>
          <a:xfrm>
            <a:off x="2134952" y="1274188"/>
            <a:ext cx="6239014" cy="4772367"/>
          </a:xfrm>
        </p:spPr>
        <p:txBody>
          <a:bodyPr>
            <a:noAutofit/>
          </a:bodyPr>
          <a:lstStyle/>
          <a:p>
            <a:pPr>
              <a:lnSpc>
                <a:spcPct val="150000"/>
              </a:lnSpc>
              <a:buClr>
                <a:schemeClr val="bg1"/>
              </a:buClr>
              <a:buFont typeface="Arial" panose="020B0604020202020204" pitchFamily="34" charset="0"/>
              <a:buChar char="•"/>
            </a:pPr>
            <a:r>
              <a:rPr lang="en-US" sz="2200" dirty="0">
                <a:solidFill>
                  <a:schemeClr val="bg1"/>
                </a:solidFill>
              </a:rPr>
              <a:t>Know our adopted children and adoptive parents  - they are all different and have different needs</a:t>
            </a:r>
          </a:p>
          <a:p>
            <a:pPr>
              <a:lnSpc>
                <a:spcPct val="150000"/>
              </a:lnSpc>
              <a:buClr>
                <a:schemeClr val="bg1"/>
              </a:buClr>
              <a:buFont typeface="Arial" panose="020B0604020202020204" pitchFamily="34" charset="0"/>
              <a:buChar char="•"/>
            </a:pPr>
            <a:r>
              <a:rPr lang="en-US" sz="2200" dirty="0" err="1">
                <a:solidFill>
                  <a:schemeClr val="bg1"/>
                </a:solidFill>
              </a:rPr>
              <a:t>Prioritise</a:t>
            </a:r>
            <a:r>
              <a:rPr lang="en-US" sz="2200" dirty="0">
                <a:solidFill>
                  <a:schemeClr val="bg1"/>
                </a:solidFill>
              </a:rPr>
              <a:t> relationships</a:t>
            </a:r>
          </a:p>
          <a:p>
            <a:pPr>
              <a:lnSpc>
                <a:spcPct val="150000"/>
              </a:lnSpc>
              <a:buClr>
                <a:schemeClr val="bg1"/>
              </a:buClr>
              <a:buFont typeface="Arial" panose="020B0604020202020204" pitchFamily="34" charset="0"/>
              <a:buChar char="•"/>
            </a:pPr>
            <a:r>
              <a:rPr lang="en-US" sz="2200" b="1" dirty="0">
                <a:solidFill>
                  <a:schemeClr val="bg1"/>
                </a:solidFill>
              </a:rPr>
              <a:t>All adults</a:t>
            </a:r>
            <a:r>
              <a:rPr lang="en-US" sz="2200" dirty="0">
                <a:solidFill>
                  <a:schemeClr val="bg1"/>
                </a:solidFill>
              </a:rPr>
              <a:t> – the atmosphere created by how we speak to and relate to children – not just adopted children – and to each other, as adults</a:t>
            </a:r>
          </a:p>
        </p:txBody>
      </p:sp>
    </p:spTree>
    <p:extLst>
      <p:ext uri="{BB962C8B-B14F-4D97-AF65-F5344CB8AC3E}">
        <p14:creationId xmlns:p14="http://schemas.microsoft.com/office/powerpoint/2010/main" val="3122477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145792" y="280077"/>
            <a:ext cx="4753552" cy="4730835"/>
          </a:xfrm>
          <a:prstGeom prst="rect">
            <a:avLst/>
          </a:prstGeom>
        </p:spPr>
      </p:pic>
      <p:sp>
        <p:nvSpPr>
          <p:cNvPr id="4" name="TextBox 3">
            <a:extLst>
              <a:ext uri="{FF2B5EF4-FFF2-40B4-BE49-F238E27FC236}">
                <a16:creationId xmlns:a16="http://schemas.microsoft.com/office/drawing/2014/main" id="{8F55149A-FB00-572E-3151-124A2017A320}"/>
              </a:ext>
            </a:extLst>
          </p:cNvPr>
          <p:cNvSpPr txBox="1"/>
          <p:nvPr/>
        </p:nvSpPr>
        <p:spPr>
          <a:xfrm>
            <a:off x="1048512" y="5446269"/>
            <a:ext cx="7863840" cy="1044388"/>
          </a:xfrm>
          <a:prstGeom prst="rect">
            <a:avLst/>
          </a:prstGeom>
          <a:noFill/>
        </p:spPr>
        <p:txBody>
          <a:bodyPr wrap="square">
            <a:spAutoFit/>
          </a:bodyPr>
          <a:lstStyle/>
          <a:p>
            <a:pPr>
              <a:lnSpc>
                <a:spcPct val="150000"/>
              </a:lnSpc>
            </a:pPr>
            <a:r>
              <a:rPr lang="en-US" sz="2200" dirty="0">
                <a:solidFill>
                  <a:schemeClr val="bg1"/>
                </a:solidFill>
              </a:rPr>
              <a:t>‘Find the joy’ with the child – what will they allow themselves to take joy in? How do they express that joy?</a:t>
            </a:r>
          </a:p>
        </p:txBody>
      </p:sp>
    </p:spTree>
    <p:extLst>
      <p:ext uri="{BB962C8B-B14F-4D97-AF65-F5344CB8AC3E}">
        <p14:creationId xmlns:p14="http://schemas.microsoft.com/office/powerpoint/2010/main" val="2075709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25726" y="1526612"/>
            <a:ext cx="2589090" cy="3487783"/>
          </a:xfrm>
          <a:prstGeom prst="rect">
            <a:avLst/>
          </a:prstGeom>
        </p:spPr>
      </p:pic>
      <p:pic>
        <p:nvPicPr>
          <p:cNvPr id="4" name="Picture 3"/>
          <p:cNvPicPr>
            <a:picLocks noChangeAspect="1"/>
          </p:cNvPicPr>
          <p:nvPr/>
        </p:nvPicPr>
        <p:blipFill>
          <a:blip r:embed="rId3"/>
          <a:stretch>
            <a:fillRect/>
          </a:stretch>
        </p:blipFill>
        <p:spPr>
          <a:xfrm>
            <a:off x="3406256" y="1526612"/>
            <a:ext cx="2485525" cy="3492060"/>
          </a:xfrm>
          <a:prstGeom prst="rect">
            <a:avLst/>
          </a:prstGeom>
        </p:spPr>
      </p:pic>
      <p:pic>
        <p:nvPicPr>
          <p:cNvPr id="5" name="Picture 4"/>
          <p:cNvPicPr>
            <a:picLocks noChangeAspect="1"/>
          </p:cNvPicPr>
          <p:nvPr/>
        </p:nvPicPr>
        <p:blipFill>
          <a:blip r:embed="rId4"/>
          <a:stretch>
            <a:fillRect/>
          </a:stretch>
        </p:blipFill>
        <p:spPr>
          <a:xfrm>
            <a:off x="6183221" y="1526612"/>
            <a:ext cx="2293978" cy="3487783"/>
          </a:xfrm>
          <a:prstGeom prst="rect">
            <a:avLst/>
          </a:prstGeom>
        </p:spPr>
      </p:pic>
    </p:spTree>
    <p:extLst>
      <p:ext uri="{BB962C8B-B14F-4D97-AF65-F5344CB8AC3E}">
        <p14:creationId xmlns:p14="http://schemas.microsoft.com/office/powerpoint/2010/main" val="3802465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00692" y="272886"/>
            <a:ext cx="6644062" cy="886968"/>
          </a:xfrm>
        </p:spPr>
        <p:txBody>
          <a:bodyPr/>
          <a:lstStyle/>
          <a:p>
            <a:r>
              <a:rPr lang="en-US" dirty="0">
                <a:solidFill>
                  <a:schemeClr val="bg1"/>
                </a:solidFill>
              </a:rPr>
              <a:t>Adoptive parent group feedback</a:t>
            </a:r>
          </a:p>
        </p:txBody>
      </p:sp>
      <p:sp>
        <p:nvSpPr>
          <p:cNvPr id="3" name="Content Placeholder 2"/>
          <p:cNvSpPr>
            <a:spLocks noGrp="1"/>
          </p:cNvSpPr>
          <p:nvPr>
            <p:ph idx="1"/>
          </p:nvPr>
        </p:nvSpPr>
        <p:spPr>
          <a:xfrm>
            <a:off x="1320939" y="1397303"/>
            <a:ext cx="6502121" cy="4971583"/>
          </a:xfrm>
        </p:spPr>
        <p:txBody>
          <a:bodyPr>
            <a:normAutofit fontScale="77500" lnSpcReduction="20000"/>
          </a:bodyPr>
          <a:lstStyle/>
          <a:p>
            <a:pPr>
              <a:lnSpc>
                <a:spcPct val="150000"/>
              </a:lnSpc>
              <a:buClr>
                <a:schemeClr val="bg1"/>
              </a:buClr>
              <a:buFont typeface="Arial" panose="020B0604020202020204" pitchFamily="34" charset="0"/>
              <a:buChar char="•"/>
            </a:pPr>
            <a:r>
              <a:rPr lang="en-US" sz="2600" dirty="0">
                <a:solidFill>
                  <a:schemeClr val="bg1"/>
                </a:solidFill>
              </a:rPr>
              <a:t>Do not shame, </a:t>
            </a:r>
            <a:r>
              <a:rPr lang="en-US" sz="2600" dirty="0" err="1">
                <a:solidFill>
                  <a:schemeClr val="bg1"/>
                </a:solidFill>
              </a:rPr>
              <a:t>eg</a:t>
            </a:r>
            <a:r>
              <a:rPr lang="en-US" sz="2600" dirty="0">
                <a:solidFill>
                  <a:schemeClr val="bg1"/>
                </a:solidFill>
              </a:rPr>
              <a:t> leaving out of group activity/sitting at side for all to see; going down the rainbow or loss of </a:t>
            </a:r>
            <a:r>
              <a:rPr lang="en-US" sz="2600" dirty="0" smtClean="0">
                <a:solidFill>
                  <a:schemeClr val="bg1"/>
                </a:solidFill>
              </a:rPr>
              <a:t>reward time</a:t>
            </a:r>
            <a:endParaRPr lang="en-US" sz="2600" dirty="0">
              <a:solidFill>
                <a:schemeClr val="bg1"/>
              </a:solidFill>
            </a:endParaRPr>
          </a:p>
          <a:p>
            <a:pPr>
              <a:lnSpc>
                <a:spcPct val="150000"/>
              </a:lnSpc>
              <a:buClr>
                <a:schemeClr val="bg1"/>
              </a:buClr>
              <a:buFont typeface="Arial" panose="020B0604020202020204" pitchFamily="34" charset="0"/>
              <a:buChar char="•"/>
            </a:pPr>
            <a:r>
              <a:rPr lang="en-US" sz="2600" dirty="0">
                <a:solidFill>
                  <a:schemeClr val="bg1"/>
                </a:solidFill>
              </a:rPr>
              <a:t>Meet parents to discuss background and useful info – opportunity to reflect and review as they move through school</a:t>
            </a:r>
          </a:p>
          <a:p>
            <a:pPr>
              <a:lnSpc>
                <a:spcPct val="150000"/>
              </a:lnSpc>
              <a:buClr>
                <a:schemeClr val="bg1"/>
              </a:buClr>
              <a:buFont typeface="Arial" panose="020B0604020202020204" pitchFamily="34" charset="0"/>
              <a:buChar char="•"/>
            </a:pPr>
            <a:r>
              <a:rPr lang="en-US" sz="2600" dirty="0">
                <a:solidFill>
                  <a:schemeClr val="bg1"/>
                </a:solidFill>
              </a:rPr>
              <a:t>Curriculum hotspots through year, </a:t>
            </a:r>
            <a:r>
              <a:rPr lang="en-US" sz="2600" dirty="0" err="1">
                <a:solidFill>
                  <a:schemeClr val="bg1"/>
                </a:solidFill>
              </a:rPr>
              <a:t>eg</a:t>
            </a:r>
            <a:r>
              <a:rPr lang="en-US" sz="2600" dirty="0">
                <a:solidFill>
                  <a:schemeClr val="bg1"/>
                </a:solidFill>
              </a:rPr>
              <a:t> PSHE – who do I look like?</a:t>
            </a:r>
          </a:p>
          <a:p>
            <a:pPr>
              <a:lnSpc>
                <a:spcPct val="150000"/>
              </a:lnSpc>
              <a:buClr>
                <a:schemeClr val="bg1"/>
              </a:buClr>
              <a:buFont typeface="Arial" panose="020B0604020202020204" pitchFamily="34" charset="0"/>
              <a:buChar char="•"/>
            </a:pPr>
            <a:r>
              <a:rPr lang="en-US" sz="2600" dirty="0">
                <a:solidFill>
                  <a:schemeClr val="bg1"/>
                </a:solidFill>
              </a:rPr>
              <a:t>How is adoption taught and how is it placed in the context of other types of families?</a:t>
            </a:r>
          </a:p>
          <a:p>
            <a:endParaRPr lang="en-US" sz="2200" dirty="0">
              <a:solidFill>
                <a:schemeClr val="bg1"/>
              </a:solidFill>
            </a:endParaRPr>
          </a:p>
          <a:p>
            <a:endParaRPr lang="en-US" dirty="0"/>
          </a:p>
          <a:p>
            <a:endParaRPr lang="en-US" dirty="0"/>
          </a:p>
        </p:txBody>
      </p:sp>
    </p:spTree>
    <p:extLst>
      <p:ext uri="{BB962C8B-B14F-4D97-AF65-F5344CB8AC3E}">
        <p14:creationId xmlns:p14="http://schemas.microsoft.com/office/powerpoint/2010/main" val="3341827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357608" y="1467481"/>
            <a:ext cx="4948238" cy="886968"/>
          </a:xfrm>
        </p:spPr>
        <p:txBody>
          <a:bodyPr/>
          <a:lstStyle/>
          <a:p>
            <a:r>
              <a:rPr lang="en-US" dirty="0">
                <a:solidFill>
                  <a:schemeClr val="bg1"/>
                </a:solidFill>
              </a:rPr>
              <a:t>Getting it right for all children</a:t>
            </a:r>
          </a:p>
        </p:txBody>
      </p:sp>
      <p:sp>
        <p:nvSpPr>
          <p:cNvPr id="3" name="Content Placeholder 2"/>
          <p:cNvSpPr>
            <a:spLocks noGrp="1"/>
          </p:cNvSpPr>
          <p:nvPr>
            <p:ph idx="1"/>
          </p:nvPr>
        </p:nvSpPr>
        <p:spPr>
          <a:xfrm>
            <a:off x="4359244" y="2154594"/>
            <a:ext cx="4946602" cy="3451412"/>
          </a:xfrm>
        </p:spPr>
        <p:txBody>
          <a:bodyPr>
            <a:normAutofit fontScale="92500" lnSpcReduction="20000"/>
          </a:bodyPr>
          <a:lstStyle/>
          <a:p>
            <a:pPr marL="0" indent="0">
              <a:buNone/>
            </a:pPr>
            <a:endParaRPr lang="en-US" dirty="0"/>
          </a:p>
          <a:p>
            <a:pPr>
              <a:buClr>
                <a:schemeClr val="bg1"/>
              </a:buClr>
              <a:buFont typeface="Arial" panose="020B0604020202020204" pitchFamily="34" charset="0"/>
              <a:buChar char="•"/>
            </a:pPr>
            <a:r>
              <a:rPr lang="en-US" sz="2400" dirty="0">
                <a:solidFill>
                  <a:schemeClr val="bg1"/>
                </a:solidFill>
              </a:rPr>
              <a:t>Adoption-friendly school</a:t>
            </a:r>
          </a:p>
          <a:p>
            <a:pPr>
              <a:buClr>
                <a:schemeClr val="bg1"/>
              </a:buClr>
              <a:buFont typeface="Arial" panose="020B0604020202020204" pitchFamily="34" charset="0"/>
              <a:buChar char="•"/>
            </a:pPr>
            <a:r>
              <a:rPr lang="en-US" sz="2400" dirty="0">
                <a:solidFill>
                  <a:schemeClr val="bg1"/>
                </a:solidFill>
              </a:rPr>
              <a:t>Trauma</a:t>
            </a:r>
          </a:p>
          <a:p>
            <a:pPr>
              <a:buClr>
                <a:schemeClr val="bg1"/>
              </a:buClr>
              <a:buFont typeface="Arial" panose="020B0604020202020204" pitchFamily="34" charset="0"/>
              <a:buChar char="•"/>
            </a:pPr>
            <a:r>
              <a:rPr lang="en-US" sz="2400" dirty="0">
                <a:solidFill>
                  <a:schemeClr val="bg1"/>
                </a:solidFill>
              </a:rPr>
              <a:t>Attachment</a:t>
            </a:r>
          </a:p>
          <a:p>
            <a:pPr>
              <a:buClr>
                <a:schemeClr val="bg1"/>
              </a:buClr>
              <a:buFont typeface="Arial" panose="020B0604020202020204" pitchFamily="34" charset="0"/>
              <a:buChar char="•"/>
            </a:pPr>
            <a:r>
              <a:rPr lang="en-US" sz="2400" dirty="0">
                <a:solidFill>
                  <a:schemeClr val="bg1"/>
                </a:solidFill>
              </a:rPr>
              <a:t>Culture, understanding</a:t>
            </a:r>
          </a:p>
          <a:p>
            <a:pPr>
              <a:buClr>
                <a:schemeClr val="bg1"/>
              </a:buClr>
              <a:buFont typeface="Arial" panose="020B0604020202020204" pitchFamily="34" charset="0"/>
              <a:buChar char="•"/>
            </a:pPr>
            <a:r>
              <a:rPr lang="en-US" sz="2400" dirty="0">
                <a:solidFill>
                  <a:schemeClr val="bg1"/>
                </a:solidFill>
              </a:rPr>
              <a:t>Parents</a:t>
            </a:r>
          </a:p>
          <a:p>
            <a:pPr>
              <a:buClr>
                <a:schemeClr val="bg1"/>
              </a:buClr>
              <a:buFont typeface="Arial" panose="020B0604020202020204" pitchFamily="34" charset="0"/>
              <a:buChar char="•"/>
            </a:pPr>
            <a:r>
              <a:rPr lang="en-US" sz="2400" dirty="0">
                <a:solidFill>
                  <a:schemeClr val="bg1"/>
                </a:solidFill>
              </a:rPr>
              <a:t>Whole school approach – </a:t>
            </a:r>
            <a:r>
              <a:rPr lang="en-US" sz="2400" b="1" dirty="0">
                <a:solidFill>
                  <a:schemeClr val="bg1"/>
                </a:solidFill>
              </a:rPr>
              <a:t>all </a:t>
            </a:r>
            <a:r>
              <a:rPr lang="en-US" sz="2400" dirty="0">
                <a:solidFill>
                  <a:schemeClr val="bg1"/>
                </a:solidFill>
              </a:rPr>
              <a:t>adults</a:t>
            </a:r>
          </a:p>
          <a:p>
            <a:endParaRPr lang="en-US" dirty="0"/>
          </a:p>
        </p:txBody>
      </p:sp>
      <p:pic>
        <p:nvPicPr>
          <p:cNvPr id="9" name="Picture 8">
            <a:extLst>
              <a:ext uri="{FF2B5EF4-FFF2-40B4-BE49-F238E27FC236}">
                <a16:creationId xmlns:a16="http://schemas.microsoft.com/office/drawing/2014/main" id="{BE2FD5E6-A2A1-97A2-59D0-9957C993AE8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28758" y="1438343"/>
            <a:ext cx="3916094" cy="4045743"/>
          </a:xfrm>
          <a:prstGeom prst="rect">
            <a:avLst/>
          </a:prstGeom>
        </p:spPr>
      </p:pic>
    </p:spTree>
    <p:extLst>
      <p:ext uri="{BB962C8B-B14F-4D97-AF65-F5344CB8AC3E}">
        <p14:creationId xmlns:p14="http://schemas.microsoft.com/office/powerpoint/2010/main" val="3335926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80521" y="288395"/>
            <a:ext cx="7652279" cy="3080788"/>
          </a:xfrm>
          <a:prstGeom prst="rect">
            <a:avLst/>
          </a:prstGeom>
        </p:spPr>
      </p:pic>
      <p:pic>
        <p:nvPicPr>
          <p:cNvPr id="3" name="Picture 2"/>
          <p:cNvPicPr>
            <a:picLocks noChangeAspect="1"/>
          </p:cNvPicPr>
          <p:nvPr/>
        </p:nvPicPr>
        <p:blipFill>
          <a:blip r:embed="rId3"/>
          <a:stretch>
            <a:fillRect/>
          </a:stretch>
        </p:blipFill>
        <p:spPr>
          <a:xfrm>
            <a:off x="1708149" y="3428999"/>
            <a:ext cx="5797022" cy="3318295"/>
          </a:xfrm>
          <a:prstGeom prst="rect">
            <a:avLst/>
          </a:prstGeom>
        </p:spPr>
      </p:pic>
    </p:spTree>
    <p:extLst>
      <p:ext uri="{BB962C8B-B14F-4D97-AF65-F5344CB8AC3E}">
        <p14:creationId xmlns:p14="http://schemas.microsoft.com/office/powerpoint/2010/main" val="2130581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28121" y="448408"/>
            <a:ext cx="7924218" cy="6028957"/>
          </a:xfrm>
          <a:prstGeom prst="rect">
            <a:avLst/>
          </a:prstGeom>
        </p:spPr>
      </p:pic>
    </p:spTree>
    <p:extLst>
      <p:ext uri="{BB962C8B-B14F-4D97-AF65-F5344CB8AC3E}">
        <p14:creationId xmlns:p14="http://schemas.microsoft.com/office/powerpoint/2010/main" val="3335940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18476" y="105507"/>
            <a:ext cx="7419916" cy="6588442"/>
          </a:xfrm>
          <a:prstGeom prst="rect">
            <a:avLst/>
          </a:prstGeom>
        </p:spPr>
      </p:pic>
    </p:spTree>
    <p:extLst>
      <p:ext uri="{BB962C8B-B14F-4D97-AF65-F5344CB8AC3E}">
        <p14:creationId xmlns:p14="http://schemas.microsoft.com/office/powerpoint/2010/main" val="910648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38266" y="266700"/>
            <a:ext cx="6225709" cy="886968"/>
          </a:xfrm>
        </p:spPr>
        <p:txBody>
          <a:bodyPr/>
          <a:lstStyle/>
          <a:p>
            <a:r>
              <a:rPr lang="en-US" dirty="0">
                <a:solidFill>
                  <a:schemeClr val="bg1"/>
                </a:solidFill>
              </a:rPr>
              <a:t>Rethinking </a:t>
            </a:r>
            <a:r>
              <a:rPr lang="en-US" dirty="0" err="1">
                <a:solidFill>
                  <a:schemeClr val="bg1"/>
                </a:solidFill>
              </a:rPr>
              <a:t>behaviour</a:t>
            </a:r>
            <a:r>
              <a:rPr lang="en-US" dirty="0">
                <a:solidFill>
                  <a:schemeClr val="bg1"/>
                </a:solidFill>
              </a:rPr>
              <a:t> management</a:t>
            </a:r>
          </a:p>
        </p:txBody>
      </p:sp>
      <p:sp>
        <p:nvSpPr>
          <p:cNvPr id="3" name="Content Placeholder 2"/>
          <p:cNvSpPr>
            <a:spLocks noGrp="1"/>
          </p:cNvSpPr>
          <p:nvPr>
            <p:ph idx="1"/>
          </p:nvPr>
        </p:nvSpPr>
        <p:spPr>
          <a:xfrm>
            <a:off x="1534179" y="1810636"/>
            <a:ext cx="6633882" cy="4568171"/>
          </a:xfrm>
        </p:spPr>
        <p:txBody>
          <a:bodyPr>
            <a:normAutofit/>
          </a:bodyPr>
          <a:lstStyle/>
          <a:p>
            <a:pPr>
              <a:lnSpc>
                <a:spcPct val="150000"/>
              </a:lnSpc>
              <a:buClr>
                <a:schemeClr val="bg1"/>
              </a:buClr>
              <a:buFont typeface="Arial" panose="020B0604020202020204" pitchFamily="34" charset="0"/>
              <a:buChar char="•"/>
            </a:pPr>
            <a:r>
              <a:rPr lang="en-US" sz="2200" dirty="0" err="1">
                <a:solidFill>
                  <a:schemeClr val="bg1"/>
                </a:solidFill>
              </a:rPr>
              <a:t>Behaviour</a:t>
            </a:r>
            <a:r>
              <a:rPr lang="en-US" sz="2200" dirty="0">
                <a:solidFill>
                  <a:schemeClr val="bg1"/>
                </a:solidFill>
              </a:rPr>
              <a:t> systems and charts on the wall can feel like public shaming</a:t>
            </a:r>
          </a:p>
          <a:p>
            <a:pPr>
              <a:lnSpc>
                <a:spcPct val="150000"/>
              </a:lnSpc>
              <a:buClr>
                <a:schemeClr val="bg1"/>
              </a:buClr>
              <a:buFont typeface="Arial" panose="020B0604020202020204" pitchFamily="34" charset="0"/>
              <a:buChar char="•"/>
            </a:pPr>
            <a:r>
              <a:rPr lang="en-US" sz="2200" dirty="0">
                <a:solidFill>
                  <a:schemeClr val="bg1"/>
                </a:solidFill>
              </a:rPr>
              <a:t>Time out or taking away from the class can send children deeper into a stress response – can recreate early trauma – they need an adult by their side</a:t>
            </a:r>
          </a:p>
        </p:txBody>
      </p:sp>
    </p:spTree>
    <p:extLst>
      <p:ext uri="{BB962C8B-B14F-4D97-AF65-F5344CB8AC3E}">
        <p14:creationId xmlns:p14="http://schemas.microsoft.com/office/powerpoint/2010/main" val="2866243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80020" y="685800"/>
            <a:ext cx="5986650" cy="886968"/>
          </a:xfrm>
        </p:spPr>
        <p:txBody>
          <a:bodyPr/>
          <a:lstStyle/>
          <a:p>
            <a:r>
              <a:rPr lang="en-US" dirty="0" err="1">
                <a:solidFill>
                  <a:schemeClr val="bg1"/>
                </a:solidFill>
              </a:rPr>
              <a:t>Behaviour</a:t>
            </a:r>
            <a:r>
              <a:rPr lang="en-US" dirty="0">
                <a:solidFill>
                  <a:schemeClr val="bg1"/>
                </a:solidFill>
              </a:rPr>
              <a:t> as communication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41510568"/>
              </p:ext>
            </p:extLst>
          </p:nvPr>
        </p:nvGraphicFramePr>
        <p:xfrm>
          <a:off x="1277330" y="2049272"/>
          <a:ext cx="6589340" cy="3235960"/>
        </p:xfrm>
        <a:graphic>
          <a:graphicData uri="http://schemas.openxmlformats.org/drawingml/2006/table">
            <a:tbl>
              <a:tblPr firstRow="1" bandRow="1">
                <a:tableStyleId>{5C22544A-7EE6-4342-B048-85BDC9FD1C3A}</a:tableStyleId>
              </a:tblPr>
              <a:tblGrid>
                <a:gridCol w="3294670">
                  <a:extLst>
                    <a:ext uri="{9D8B030D-6E8A-4147-A177-3AD203B41FA5}">
                      <a16:colId xmlns:a16="http://schemas.microsoft.com/office/drawing/2014/main" val="20000"/>
                    </a:ext>
                  </a:extLst>
                </a:gridCol>
                <a:gridCol w="3294670">
                  <a:extLst>
                    <a:ext uri="{9D8B030D-6E8A-4147-A177-3AD203B41FA5}">
                      <a16:colId xmlns:a16="http://schemas.microsoft.com/office/drawing/2014/main" val="20001"/>
                    </a:ext>
                  </a:extLst>
                </a:gridCol>
              </a:tblGrid>
              <a:tr h="331280">
                <a:tc>
                  <a:txBody>
                    <a:bodyPr/>
                    <a:lstStyle/>
                    <a:p>
                      <a:r>
                        <a:rPr lang="en-US" dirty="0" err="1"/>
                        <a:t>Behaviour</a:t>
                      </a:r>
                      <a:r>
                        <a:rPr lang="en-US" dirty="0"/>
                        <a:t>…</a:t>
                      </a:r>
                    </a:p>
                  </a:txBody>
                  <a:tcPr/>
                </a:tc>
                <a:tc>
                  <a:txBody>
                    <a:bodyPr/>
                    <a:lstStyle/>
                    <a:p>
                      <a:r>
                        <a:rPr lang="en-US" dirty="0"/>
                        <a:t>that may</a:t>
                      </a:r>
                      <a:r>
                        <a:rPr lang="en-US" baseline="0" dirty="0"/>
                        <a:t> be </a:t>
                      </a:r>
                      <a:r>
                        <a:rPr lang="en-US" dirty="0"/>
                        <a:t>expressing .. (not in</a:t>
                      </a:r>
                      <a:r>
                        <a:rPr lang="en-US" baseline="0" dirty="0"/>
                        <a:t> order)</a:t>
                      </a:r>
                      <a:endParaRPr lang="en-US" dirty="0"/>
                    </a:p>
                  </a:txBody>
                  <a:tcPr/>
                </a:tc>
                <a:extLst>
                  <a:ext uri="{0D108BD9-81ED-4DB2-BD59-A6C34878D82A}">
                    <a16:rowId xmlns:a16="http://schemas.microsoft.com/office/drawing/2014/main" val="10000"/>
                  </a:ext>
                </a:extLst>
              </a:tr>
              <a:tr h="370840">
                <a:tc>
                  <a:txBody>
                    <a:bodyPr/>
                    <a:lstStyle/>
                    <a:p>
                      <a:r>
                        <a:rPr lang="en-US" dirty="0"/>
                        <a:t>Continual talking &amp; noises</a:t>
                      </a:r>
                    </a:p>
                  </a:txBody>
                  <a:tcPr/>
                </a:tc>
                <a:tc>
                  <a:txBody>
                    <a:bodyPr/>
                    <a:lstStyle/>
                    <a:p>
                      <a:r>
                        <a:rPr lang="en-US" dirty="0"/>
                        <a:t>I don’t feel safe</a:t>
                      </a:r>
                    </a:p>
                  </a:txBody>
                  <a:tcPr/>
                </a:tc>
                <a:extLst>
                  <a:ext uri="{0D108BD9-81ED-4DB2-BD59-A6C34878D82A}">
                    <a16:rowId xmlns:a16="http://schemas.microsoft.com/office/drawing/2014/main" val="10001"/>
                  </a:ext>
                </a:extLst>
              </a:tr>
              <a:tr h="370840">
                <a:tc>
                  <a:txBody>
                    <a:bodyPr/>
                    <a:lstStyle/>
                    <a:p>
                      <a:r>
                        <a:rPr lang="en-US" dirty="0"/>
                        <a:t>Not sitting still/getting up</a:t>
                      </a:r>
                    </a:p>
                  </a:txBody>
                  <a:tcPr/>
                </a:tc>
                <a:tc>
                  <a:txBody>
                    <a:bodyPr/>
                    <a:lstStyle/>
                    <a:p>
                      <a:r>
                        <a:rPr lang="en-US" dirty="0"/>
                        <a:t>I don’t trust you</a:t>
                      </a:r>
                    </a:p>
                  </a:txBody>
                  <a:tcPr/>
                </a:tc>
                <a:extLst>
                  <a:ext uri="{0D108BD9-81ED-4DB2-BD59-A6C34878D82A}">
                    <a16:rowId xmlns:a16="http://schemas.microsoft.com/office/drawing/2014/main" val="10002"/>
                  </a:ext>
                </a:extLst>
              </a:tr>
              <a:tr h="370840">
                <a:tc>
                  <a:txBody>
                    <a:bodyPr/>
                    <a:lstStyle/>
                    <a:p>
                      <a:r>
                        <a:rPr lang="en-US" dirty="0"/>
                        <a:t>Hurting others</a:t>
                      </a:r>
                    </a:p>
                  </a:txBody>
                  <a:tcPr/>
                </a:tc>
                <a:tc>
                  <a:txBody>
                    <a:bodyPr/>
                    <a:lstStyle/>
                    <a:p>
                      <a:r>
                        <a:rPr lang="en-US" dirty="0"/>
                        <a:t>I feel rubbish/stupid</a:t>
                      </a:r>
                    </a:p>
                  </a:txBody>
                  <a:tcPr/>
                </a:tc>
                <a:extLst>
                  <a:ext uri="{0D108BD9-81ED-4DB2-BD59-A6C34878D82A}">
                    <a16:rowId xmlns:a16="http://schemas.microsoft.com/office/drawing/2014/main" val="10003"/>
                  </a:ext>
                </a:extLst>
              </a:tr>
              <a:tr h="370840">
                <a:tc>
                  <a:txBody>
                    <a:bodyPr/>
                    <a:lstStyle/>
                    <a:p>
                      <a:r>
                        <a:rPr lang="en-US" dirty="0"/>
                        <a:t>Taking things</a:t>
                      </a:r>
                    </a:p>
                  </a:txBody>
                  <a:tcPr/>
                </a:tc>
                <a:tc>
                  <a:txBody>
                    <a:bodyPr/>
                    <a:lstStyle/>
                    <a:p>
                      <a:r>
                        <a:rPr lang="en-US" dirty="0"/>
                        <a:t>I am overwhelmed</a:t>
                      </a:r>
                    </a:p>
                  </a:txBody>
                  <a:tcPr/>
                </a:tc>
                <a:extLst>
                  <a:ext uri="{0D108BD9-81ED-4DB2-BD59-A6C34878D82A}">
                    <a16:rowId xmlns:a16="http://schemas.microsoft.com/office/drawing/2014/main" val="10004"/>
                  </a:ext>
                </a:extLst>
              </a:tr>
              <a:tr h="370840">
                <a:tc>
                  <a:txBody>
                    <a:bodyPr/>
                    <a:lstStyle/>
                    <a:p>
                      <a:r>
                        <a:rPr lang="en-US" dirty="0"/>
                        <a:t>Anger outbursts</a:t>
                      </a:r>
                    </a:p>
                  </a:txBody>
                  <a:tcPr/>
                </a:tc>
                <a:tc>
                  <a:txBody>
                    <a:bodyPr/>
                    <a:lstStyle/>
                    <a:p>
                      <a:r>
                        <a:rPr lang="en-US" dirty="0"/>
                        <a:t>This reminds me of the past</a:t>
                      </a:r>
                    </a:p>
                  </a:txBody>
                  <a:tcPr/>
                </a:tc>
                <a:extLst>
                  <a:ext uri="{0D108BD9-81ED-4DB2-BD59-A6C34878D82A}">
                    <a16:rowId xmlns:a16="http://schemas.microsoft.com/office/drawing/2014/main" val="10005"/>
                  </a:ext>
                </a:extLst>
              </a:tr>
              <a:tr h="370840">
                <a:tc>
                  <a:txBody>
                    <a:bodyPr/>
                    <a:lstStyle/>
                    <a:p>
                      <a:r>
                        <a:rPr lang="en-US" dirty="0"/>
                        <a:t>Controlling</a:t>
                      </a:r>
                      <a:r>
                        <a:rPr lang="en-US" baseline="0" dirty="0"/>
                        <a:t> situations</a:t>
                      </a:r>
                      <a:endParaRPr lang="en-US" dirty="0"/>
                    </a:p>
                  </a:txBody>
                  <a:tcPr/>
                </a:tc>
                <a:tc>
                  <a:txBody>
                    <a:bodyPr/>
                    <a:lstStyle/>
                    <a:p>
                      <a:r>
                        <a:rPr lang="en-US" dirty="0"/>
                        <a:t>I</a:t>
                      </a:r>
                      <a:r>
                        <a:rPr lang="en-US" baseline="0" dirty="0"/>
                        <a:t> want you to like me</a:t>
                      </a:r>
                      <a:endParaRPr lang="en-US" dirty="0"/>
                    </a:p>
                  </a:txBody>
                  <a:tcPr/>
                </a:tc>
                <a:extLst>
                  <a:ext uri="{0D108BD9-81ED-4DB2-BD59-A6C34878D82A}">
                    <a16:rowId xmlns:a16="http://schemas.microsoft.com/office/drawing/2014/main" val="10006"/>
                  </a:ext>
                </a:extLst>
              </a:tr>
              <a:tr h="370840">
                <a:tc>
                  <a:txBody>
                    <a:bodyPr/>
                    <a:lstStyle/>
                    <a:p>
                      <a:r>
                        <a:rPr lang="en-US" dirty="0"/>
                        <a:t>Telling lies</a:t>
                      </a:r>
                    </a:p>
                  </a:txBody>
                  <a:tcPr/>
                </a:tc>
                <a:tc>
                  <a:txBody>
                    <a:bodyPr/>
                    <a:lstStyle/>
                    <a:p>
                      <a:r>
                        <a:rPr lang="en-US" dirty="0"/>
                        <a:t>I need to protect myself</a:t>
                      </a: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989196281"/>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font script="Hans" typeface="宋体"/>
        <a:font script="Hant" typeface="新細明體"/>
      </a:majorFont>
      <a:minorFont>
        <a:latin typeface="News Gothic MT"/>
        <a:ea typeface=""/>
        <a:cs typeface=""/>
        <a:font script="Jpan" typeface="メイリオ"/>
        <a:font script="Hans" typeface="宋体"/>
        <a:font script="Hant" typeface="新細明體"/>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3060</TotalTime>
  <Words>438</Words>
  <Application>Microsoft Office PowerPoint</Application>
  <PresentationFormat>On-screen Show (4:3)</PresentationFormat>
  <Paragraphs>57</Paragraphs>
  <Slides>14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News Gothic MT</vt:lpstr>
      <vt:lpstr>Wingdings</vt:lpstr>
      <vt:lpstr>Inspiration</vt:lpstr>
      <vt:lpstr>PowerPoint Presentation</vt:lpstr>
      <vt:lpstr>PowerPoint Presentation</vt:lpstr>
      <vt:lpstr>Adoptive parent group feedback</vt:lpstr>
      <vt:lpstr>Getting it right for all children</vt:lpstr>
      <vt:lpstr>PowerPoint Presentation</vt:lpstr>
      <vt:lpstr>PowerPoint Presentation</vt:lpstr>
      <vt:lpstr>PowerPoint Presentation</vt:lpstr>
      <vt:lpstr>Rethinking behaviour management</vt:lpstr>
      <vt:lpstr>Behaviour as communication</vt:lpstr>
      <vt:lpstr>Head, Heart, Hands</vt:lpstr>
      <vt:lpstr>Sanctions </vt:lpstr>
      <vt:lpstr>PowerPoint Presentation</vt:lpstr>
      <vt:lpstr>What can we do?</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Nicola St John</dc:creator>
  <cp:lastModifiedBy>Nicola St-John</cp:lastModifiedBy>
  <cp:revision>122</cp:revision>
  <cp:lastPrinted>2022-06-14T13:43:47Z</cp:lastPrinted>
  <dcterms:created xsi:type="dcterms:W3CDTF">2016-08-31T18:59:18Z</dcterms:created>
  <dcterms:modified xsi:type="dcterms:W3CDTF">2022-06-15T09:52:58Z</dcterms:modified>
</cp:coreProperties>
</file>